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5" r:id="rId4"/>
    <p:sldId id="305" r:id="rId5"/>
    <p:sldId id="292" r:id="rId6"/>
    <p:sldId id="328" r:id="rId7"/>
    <p:sldId id="329" r:id="rId8"/>
    <p:sldId id="326" r:id="rId9"/>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6B"/>
    <a:srgbClr val="FFFFFF"/>
    <a:srgbClr val="D91D49"/>
    <a:srgbClr val="003A65"/>
    <a:srgbClr val="4565AD"/>
    <a:srgbClr val="32325D"/>
    <a:srgbClr val="5E72E4"/>
    <a:srgbClr val="2DCE89"/>
    <a:srgbClr val="F2F2F2"/>
    <a:srgbClr val="687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4660"/>
  </p:normalViewPr>
  <p:slideViewPr>
    <p:cSldViewPr snapToGrid="0">
      <p:cViewPr varScale="1">
        <p:scale>
          <a:sx n="72" d="100"/>
          <a:sy n="72" d="100"/>
        </p:scale>
        <p:origin x="8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88E5A-DBE4-4510-B888-253A8E5A631D}"/>
              </a:ext>
            </a:extLst>
          </p:cNvPr>
          <p:cNvSpPr>
            <a:spLocks noGrp="1"/>
          </p:cNvSpPr>
          <p:nvPr>
            <p:ph type="dt" sz="half" idx="10"/>
          </p:nvPr>
        </p:nvSpPr>
        <p:spPr/>
        <p:txBody>
          <a:bodyPr/>
          <a:lstStyle/>
          <a:p>
            <a:fld id="{24B26635-47DA-4D82-8C83-AA2F184A634C}" type="datetimeFigureOut">
              <a:rPr lang="en-US" smtClean="0"/>
              <a:t>11/16/2021</a:t>
            </a:fld>
            <a:endParaRPr lang="en-US"/>
          </a:p>
        </p:txBody>
      </p:sp>
      <p:sp>
        <p:nvSpPr>
          <p:cNvPr id="3" name="Footer Placeholder 2">
            <a:extLst>
              <a:ext uri="{FF2B5EF4-FFF2-40B4-BE49-F238E27FC236}">
                <a16:creationId xmlns:a16="http://schemas.microsoft.com/office/drawing/2014/main" id="{93830C7C-1876-408B-8B42-ED62ABC64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36A529-A09F-42CE-AC8C-E485CF70531E}"/>
              </a:ext>
            </a:extLst>
          </p:cNvPr>
          <p:cNvSpPr>
            <a:spLocks noGrp="1"/>
          </p:cNvSpPr>
          <p:nvPr>
            <p:ph type="sldNum" sz="quarter" idx="12"/>
          </p:nvPr>
        </p:nvSpPr>
        <p:spPr/>
        <p:txBody>
          <a:bodyPr/>
          <a:lstStyle/>
          <a:p>
            <a:fld id="{2E053F1D-BD9A-4483-8430-62C98027C739}" type="slidenum">
              <a:rPr lang="en-US" smtClean="0"/>
              <a:t>‹N°›</a:t>
            </a:fld>
            <a:endParaRPr lang="en-US"/>
          </a:p>
        </p:txBody>
      </p:sp>
    </p:spTree>
    <p:extLst>
      <p:ext uri="{BB962C8B-B14F-4D97-AF65-F5344CB8AC3E}">
        <p14:creationId xmlns:p14="http://schemas.microsoft.com/office/powerpoint/2010/main" val="221507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619E0E-F50F-4201-A48F-235756BF672E}"/>
              </a:ext>
            </a:extLst>
          </p:cNvPr>
          <p:cNvSpPr>
            <a:spLocks noGrp="1"/>
          </p:cNvSpPr>
          <p:nvPr>
            <p:ph type="pic" sz="quarter" idx="12"/>
          </p:nvPr>
        </p:nvSpPr>
        <p:spPr>
          <a:xfrm>
            <a:off x="8388350" y="2286000"/>
            <a:ext cx="3803650" cy="2286000"/>
          </a:xfrm>
          <a:custGeom>
            <a:avLst/>
            <a:gdLst>
              <a:gd name="connsiteX0" fmla="*/ 0 w 3803650"/>
              <a:gd name="connsiteY0" fmla="*/ 0 h 2286000"/>
              <a:gd name="connsiteX1" fmla="*/ 3244060 w 3803650"/>
              <a:gd name="connsiteY1" fmla="*/ 0 h 2286000"/>
              <a:gd name="connsiteX2" fmla="*/ 3803650 w 3803650"/>
              <a:gd name="connsiteY2" fmla="*/ 559590 h 2286000"/>
              <a:gd name="connsiteX3" fmla="*/ 3803650 w 3803650"/>
              <a:gd name="connsiteY3" fmla="*/ 2286000 h 2286000"/>
              <a:gd name="connsiteX4" fmla="*/ 0 w 3803650"/>
              <a:gd name="connsiteY4" fmla="*/ 2286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650" h="2286000">
                <a:moveTo>
                  <a:pt x="0" y="0"/>
                </a:moveTo>
                <a:lnTo>
                  <a:pt x="3244060" y="0"/>
                </a:lnTo>
                <a:cubicBezTo>
                  <a:pt x="3553113" y="0"/>
                  <a:pt x="3803650" y="250537"/>
                  <a:pt x="3803650" y="559590"/>
                </a:cubicBezTo>
                <a:lnTo>
                  <a:pt x="3803650" y="2286000"/>
                </a:lnTo>
                <a:lnTo>
                  <a:pt x="0" y="2286000"/>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7" name="Picture Placeholder 6">
            <a:extLst>
              <a:ext uri="{FF2B5EF4-FFF2-40B4-BE49-F238E27FC236}">
                <a16:creationId xmlns:a16="http://schemas.microsoft.com/office/drawing/2014/main" id="{1323A6C0-3254-45C3-89F5-DF8E5BA248EB}"/>
              </a:ext>
            </a:extLst>
          </p:cNvPr>
          <p:cNvSpPr>
            <a:spLocks noGrp="1"/>
          </p:cNvSpPr>
          <p:nvPr>
            <p:ph type="pic" sz="quarter" idx="10"/>
          </p:nvPr>
        </p:nvSpPr>
        <p:spPr>
          <a:xfrm>
            <a:off x="4584700" y="0"/>
            <a:ext cx="3803650" cy="2286000"/>
          </a:xfrm>
          <a:custGeom>
            <a:avLst/>
            <a:gdLst>
              <a:gd name="connsiteX0" fmla="*/ 559590 w 3803650"/>
              <a:gd name="connsiteY0" fmla="*/ 0 h 2286000"/>
              <a:gd name="connsiteX1" fmla="*/ 3803650 w 3803650"/>
              <a:gd name="connsiteY1" fmla="*/ 0 h 2286000"/>
              <a:gd name="connsiteX2" fmla="*/ 3803650 w 3803650"/>
              <a:gd name="connsiteY2" fmla="*/ 2286000 h 2286000"/>
              <a:gd name="connsiteX3" fmla="*/ 0 w 3803650"/>
              <a:gd name="connsiteY3" fmla="*/ 2286000 h 2286000"/>
              <a:gd name="connsiteX4" fmla="*/ 0 w 3803650"/>
              <a:gd name="connsiteY4" fmla="*/ 559590 h 2286000"/>
              <a:gd name="connsiteX5" fmla="*/ 559590 w 3803650"/>
              <a:gd name="connsiteY5"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3650" h="2286000">
                <a:moveTo>
                  <a:pt x="559590" y="0"/>
                </a:moveTo>
                <a:lnTo>
                  <a:pt x="3803650" y="0"/>
                </a:lnTo>
                <a:lnTo>
                  <a:pt x="3803650" y="2286000"/>
                </a:lnTo>
                <a:lnTo>
                  <a:pt x="0" y="2286000"/>
                </a:lnTo>
                <a:lnTo>
                  <a:pt x="0" y="559590"/>
                </a:lnTo>
                <a:cubicBezTo>
                  <a:pt x="0" y="250537"/>
                  <a:pt x="250537" y="0"/>
                  <a:pt x="559590"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8" name="Picture Placeholder 7">
            <a:extLst>
              <a:ext uri="{FF2B5EF4-FFF2-40B4-BE49-F238E27FC236}">
                <a16:creationId xmlns:a16="http://schemas.microsoft.com/office/drawing/2014/main" id="{69F9E79B-674F-455C-8F72-4E868FCDE2AB}"/>
              </a:ext>
            </a:extLst>
          </p:cNvPr>
          <p:cNvSpPr>
            <a:spLocks noGrp="1"/>
          </p:cNvSpPr>
          <p:nvPr>
            <p:ph type="pic" sz="quarter" idx="11"/>
          </p:nvPr>
        </p:nvSpPr>
        <p:spPr>
          <a:xfrm>
            <a:off x="4584700" y="4572000"/>
            <a:ext cx="3803650" cy="2286000"/>
          </a:xfrm>
          <a:custGeom>
            <a:avLst/>
            <a:gdLst>
              <a:gd name="connsiteX0" fmla="*/ 559590 w 3803650"/>
              <a:gd name="connsiteY0" fmla="*/ 0 h 2286000"/>
              <a:gd name="connsiteX1" fmla="*/ 3803650 w 3803650"/>
              <a:gd name="connsiteY1" fmla="*/ 0 h 2286000"/>
              <a:gd name="connsiteX2" fmla="*/ 3803650 w 3803650"/>
              <a:gd name="connsiteY2" fmla="*/ 2286000 h 2286000"/>
              <a:gd name="connsiteX3" fmla="*/ 0 w 3803650"/>
              <a:gd name="connsiteY3" fmla="*/ 2286000 h 2286000"/>
              <a:gd name="connsiteX4" fmla="*/ 0 w 3803650"/>
              <a:gd name="connsiteY4" fmla="*/ 559590 h 2286000"/>
              <a:gd name="connsiteX5" fmla="*/ 559590 w 3803650"/>
              <a:gd name="connsiteY5"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3650" h="2286000">
                <a:moveTo>
                  <a:pt x="559590" y="0"/>
                </a:moveTo>
                <a:lnTo>
                  <a:pt x="3803650" y="0"/>
                </a:lnTo>
                <a:lnTo>
                  <a:pt x="3803650" y="2286000"/>
                </a:lnTo>
                <a:lnTo>
                  <a:pt x="0" y="2286000"/>
                </a:lnTo>
                <a:lnTo>
                  <a:pt x="0" y="559590"/>
                </a:lnTo>
                <a:cubicBezTo>
                  <a:pt x="0" y="250537"/>
                  <a:pt x="250537" y="0"/>
                  <a:pt x="559590"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9907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CC065A4-F2C5-4BA4-BE21-F43B65D1BC3C}"/>
              </a:ext>
            </a:extLst>
          </p:cNvPr>
          <p:cNvSpPr>
            <a:spLocks noGrp="1"/>
          </p:cNvSpPr>
          <p:nvPr>
            <p:ph type="pic" sz="quarter" idx="10"/>
          </p:nvPr>
        </p:nvSpPr>
        <p:spPr>
          <a:xfrm>
            <a:off x="4940300" y="740076"/>
            <a:ext cx="2120900" cy="2518073"/>
          </a:xfrm>
          <a:custGeom>
            <a:avLst/>
            <a:gdLst>
              <a:gd name="connsiteX0" fmla="*/ 167042 w 2120900"/>
              <a:gd name="connsiteY0" fmla="*/ 0 h 2518073"/>
              <a:gd name="connsiteX1" fmla="*/ 1953858 w 2120900"/>
              <a:gd name="connsiteY1" fmla="*/ 0 h 2518073"/>
              <a:gd name="connsiteX2" fmla="*/ 2120900 w 2120900"/>
              <a:gd name="connsiteY2" fmla="*/ 167042 h 2518073"/>
              <a:gd name="connsiteX3" fmla="*/ 2120900 w 2120900"/>
              <a:gd name="connsiteY3" fmla="*/ 2351031 h 2518073"/>
              <a:gd name="connsiteX4" fmla="*/ 1953858 w 2120900"/>
              <a:gd name="connsiteY4" fmla="*/ 2518073 h 2518073"/>
              <a:gd name="connsiteX5" fmla="*/ 167042 w 2120900"/>
              <a:gd name="connsiteY5" fmla="*/ 2518073 h 2518073"/>
              <a:gd name="connsiteX6" fmla="*/ 0 w 2120900"/>
              <a:gd name="connsiteY6" fmla="*/ 2351031 h 2518073"/>
              <a:gd name="connsiteX7" fmla="*/ 0 w 2120900"/>
              <a:gd name="connsiteY7" fmla="*/ 167042 h 2518073"/>
              <a:gd name="connsiteX8" fmla="*/ 167042 w 2120900"/>
              <a:gd name="connsiteY8" fmla="*/ 0 h 25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900" h="2518073">
                <a:moveTo>
                  <a:pt x="167042" y="0"/>
                </a:moveTo>
                <a:lnTo>
                  <a:pt x="1953858" y="0"/>
                </a:lnTo>
                <a:cubicBezTo>
                  <a:pt x="2046113" y="0"/>
                  <a:pt x="2120900" y="74787"/>
                  <a:pt x="2120900" y="167042"/>
                </a:cubicBezTo>
                <a:lnTo>
                  <a:pt x="2120900" y="2351031"/>
                </a:lnTo>
                <a:cubicBezTo>
                  <a:pt x="2120900" y="2443286"/>
                  <a:pt x="2046113" y="2518073"/>
                  <a:pt x="1953858" y="2518073"/>
                </a:cubicBezTo>
                <a:lnTo>
                  <a:pt x="167042" y="2518073"/>
                </a:lnTo>
                <a:cubicBezTo>
                  <a:pt x="74787" y="2518073"/>
                  <a:pt x="0" y="2443286"/>
                  <a:pt x="0" y="2351031"/>
                </a:cubicBezTo>
                <a:lnTo>
                  <a:pt x="0" y="167042"/>
                </a:lnTo>
                <a:cubicBezTo>
                  <a:pt x="0" y="74787"/>
                  <a:pt x="74787" y="0"/>
                  <a:pt x="16704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1" name="Picture Placeholder 10">
            <a:extLst>
              <a:ext uri="{FF2B5EF4-FFF2-40B4-BE49-F238E27FC236}">
                <a16:creationId xmlns:a16="http://schemas.microsoft.com/office/drawing/2014/main" id="{C144BC9D-FFE4-42EF-9C16-FD300554BABF}"/>
              </a:ext>
            </a:extLst>
          </p:cNvPr>
          <p:cNvSpPr>
            <a:spLocks noGrp="1"/>
          </p:cNvSpPr>
          <p:nvPr>
            <p:ph type="pic" sz="quarter" idx="11"/>
          </p:nvPr>
        </p:nvSpPr>
        <p:spPr>
          <a:xfrm>
            <a:off x="7277100" y="740072"/>
            <a:ext cx="2120900" cy="2518073"/>
          </a:xfrm>
          <a:custGeom>
            <a:avLst/>
            <a:gdLst>
              <a:gd name="connsiteX0" fmla="*/ 167042 w 2120900"/>
              <a:gd name="connsiteY0" fmla="*/ 0 h 2518073"/>
              <a:gd name="connsiteX1" fmla="*/ 1953858 w 2120900"/>
              <a:gd name="connsiteY1" fmla="*/ 0 h 2518073"/>
              <a:gd name="connsiteX2" fmla="*/ 2120900 w 2120900"/>
              <a:gd name="connsiteY2" fmla="*/ 167042 h 2518073"/>
              <a:gd name="connsiteX3" fmla="*/ 2120900 w 2120900"/>
              <a:gd name="connsiteY3" fmla="*/ 2351031 h 2518073"/>
              <a:gd name="connsiteX4" fmla="*/ 1953858 w 2120900"/>
              <a:gd name="connsiteY4" fmla="*/ 2518073 h 2518073"/>
              <a:gd name="connsiteX5" fmla="*/ 167042 w 2120900"/>
              <a:gd name="connsiteY5" fmla="*/ 2518073 h 2518073"/>
              <a:gd name="connsiteX6" fmla="*/ 0 w 2120900"/>
              <a:gd name="connsiteY6" fmla="*/ 2351031 h 2518073"/>
              <a:gd name="connsiteX7" fmla="*/ 0 w 2120900"/>
              <a:gd name="connsiteY7" fmla="*/ 167042 h 2518073"/>
              <a:gd name="connsiteX8" fmla="*/ 167042 w 2120900"/>
              <a:gd name="connsiteY8" fmla="*/ 0 h 25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900" h="2518073">
                <a:moveTo>
                  <a:pt x="167042" y="0"/>
                </a:moveTo>
                <a:lnTo>
                  <a:pt x="1953858" y="0"/>
                </a:lnTo>
                <a:cubicBezTo>
                  <a:pt x="2046113" y="0"/>
                  <a:pt x="2120900" y="74787"/>
                  <a:pt x="2120900" y="167042"/>
                </a:cubicBezTo>
                <a:lnTo>
                  <a:pt x="2120900" y="2351031"/>
                </a:lnTo>
                <a:cubicBezTo>
                  <a:pt x="2120900" y="2443286"/>
                  <a:pt x="2046113" y="2518073"/>
                  <a:pt x="1953858" y="2518073"/>
                </a:cubicBezTo>
                <a:lnTo>
                  <a:pt x="167042" y="2518073"/>
                </a:lnTo>
                <a:cubicBezTo>
                  <a:pt x="74787" y="2518073"/>
                  <a:pt x="0" y="2443286"/>
                  <a:pt x="0" y="2351031"/>
                </a:cubicBezTo>
                <a:lnTo>
                  <a:pt x="0" y="167042"/>
                </a:lnTo>
                <a:cubicBezTo>
                  <a:pt x="0" y="74787"/>
                  <a:pt x="74787" y="0"/>
                  <a:pt x="16704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2" name="Picture Placeholder 11">
            <a:extLst>
              <a:ext uri="{FF2B5EF4-FFF2-40B4-BE49-F238E27FC236}">
                <a16:creationId xmlns:a16="http://schemas.microsoft.com/office/drawing/2014/main" id="{3769F104-9800-49EA-9A6F-82F745DBF598}"/>
              </a:ext>
            </a:extLst>
          </p:cNvPr>
          <p:cNvSpPr>
            <a:spLocks noGrp="1"/>
          </p:cNvSpPr>
          <p:nvPr>
            <p:ph type="pic" sz="quarter" idx="12"/>
          </p:nvPr>
        </p:nvSpPr>
        <p:spPr>
          <a:xfrm>
            <a:off x="9613900" y="740071"/>
            <a:ext cx="2120900" cy="2518073"/>
          </a:xfrm>
          <a:custGeom>
            <a:avLst/>
            <a:gdLst>
              <a:gd name="connsiteX0" fmla="*/ 167042 w 2120900"/>
              <a:gd name="connsiteY0" fmla="*/ 0 h 2518073"/>
              <a:gd name="connsiteX1" fmla="*/ 1953858 w 2120900"/>
              <a:gd name="connsiteY1" fmla="*/ 0 h 2518073"/>
              <a:gd name="connsiteX2" fmla="*/ 2120900 w 2120900"/>
              <a:gd name="connsiteY2" fmla="*/ 167042 h 2518073"/>
              <a:gd name="connsiteX3" fmla="*/ 2120900 w 2120900"/>
              <a:gd name="connsiteY3" fmla="*/ 2351031 h 2518073"/>
              <a:gd name="connsiteX4" fmla="*/ 1953858 w 2120900"/>
              <a:gd name="connsiteY4" fmla="*/ 2518073 h 2518073"/>
              <a:gd name="connsiteX5" fmla="*/ 167042 w 2120900"/>
              <a:gd name="connsiteY5" fmla="*/ 2518073 h 2518073"/>
              <a:gd name="connsiteX6" fmla="*/ 0 w 2120900"/>
              <a:gd name="connsiteY6" fmla="*/ 2351031 h 2518073"/>
              <a:gd name="connsiteX7" fmla="*/ 0 w 2120900"/>
              <a:gd name="connsiteY7" fmla="*/ 167042 h 2518073"/>
              <a:gd name="connsiteX8" fmla="*/ 167042 w 2120900"/>
              <a:gd name="connsiteY8" fmla="*/ 0 h 25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900" h="2518073">
                <a:moveTo>
                  <a:pt x="167042" y="0"/>
                </a:moveTo>
                <a:lnTo>
                  <a:pt x="1953858" y="0"/>
                </a:lnTo>
                <a:cubicBezTo>
                  <a:pt x="2046113" y="0"/>
                  <a:pt x="2120900" y="74787"/>
                  <a:pt x="2120900" y="167042"/>
                </a:cubicBezTo>
                <a:lnTo>
                  <a:pt x="2120900" y="2351031"/>
                </a:lnTo>
                <a:cubicBezTo>
                  <a:pt x="2120900" y="2443286"/>
                  <a:pt x="2046113" y="2518073"/>
                  <a:pt x="1953858" y="2518073"/>
                </a:cubicBezTo>
                <a:lnTo>
                  <a:pt x="167042" y="2518073"/>
                </a:lnTo>
                <a:cubicBezTo>
                  <a:pt x="74787" y="2518073"/>
                  <a:pt x="0" y="2443286"/>
                  <a:pt x="0" y="2351031"/>
                </a:cubicBezTo>
                <a:lnTo>
                  <a:pt x="0" y="167042"/>
                </a:lnTo>
                <a:cubicBezTo>
                  <a:pt x="0" y="74787"/>
                  <a:pt x="74787" y="0"/>
                  <a:pt x="16704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3" name="Picture Placeholder 12">
            <a:extLst>
              <a:ext uri="{FF2B5EF4-FFF2-40B4-BE49-F238E27FC236}">
                <a16:creationId xmlns:a16="http://schemas.microsoft.com/office/drawing/2014/main" id="{8D570A77-8493-47C7-88A9-F0FA017CC0A2}"/>
              </a:ext>
            </a:extLst>
          </p:cNvPr>
          <p:cNvSpPr>
            <a:spLocks noGrp="1"/>
          </p:cNvSpPr>
          <p:nvPr>
            <p:ph type="pic" sz="quarter" idx="13"/>
          </p:nvPr>
        </p:nvSpPr>
        <p:spPr>
          <a:xfrm>
            <a:off x="4940300" y="3508677"/>
            <a:ext cx="2120900" cy="2518073"/>
          </a:xfrm>
          <a:custGeom>
            <a:avLst/>
            <a:gdLst>
              <a:gd name="connsiteX0" fmla="*/ 167042 w 2120900"/>
              <a:gd name="connsiteY0" fmla="*/ 0 h 2518073"/>
              <a:gd name="connsiteX1" fmla="*/ 1953858 w 2120900"/>
              <a:gd name="connsiteY1" fmla="*/ 0 h 2518073"/>
              <a:gd name="connsiteX2" fmla="*/ 2120900 w 2120900"/>
              <a:gd name="connsiteY2" fmla="*/ 167042 h 2518073"/>
              <a:gd name="connsiteX3" fmla="*/ 2120900 w 2120900"/>
              <a:gd name="connsiteY3" fmla="*/ 2351031 h 2518073"/>
              <a:gd name="connsiteX4" fmla="*/ 1953858 w 2120900"/>
              <a:gd name="connsiteY4" fmla="*/ 2518073 h 2518073"/>
              <a:gd name="connsiteX5" fmla="*/ 167042 w 2120900"/>
              <a:gd name="connsiteY5" fmla="*/ 2518073 h 2518073"/>
              <a:gd name="connsiteX6" fmla="*/ 0 w 2120900"/>
              <a:gd name="connsiteY6" fmla="*/ 2351031 h 2518073"/>
              <a:gd name="connsiteX7" fmla="*/ 0 w 2120900"/>
              <a:gd name="connsiteY7" fmla="*/ 167042 h 2518073"/>
              <a:gd name="connsiteX8" fmla="*/ 167042 w 2120900"/>
              <a:gd name="connsiteY8" fmla="*/ 0 h 25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900" h="2518073">
                <a:moveTo>
                  <a:pt x="167042" y="0"/>
                </a:moveTo>
                <a:lnTo>
                  <a:pt x="1953858" y="0"/>
                </a:lnTo>
                <a:cubicBezTo>
                  <a:pt x="2046113" y="0"/>
                  <a:pt x="2120900" y="74787"/>
                  <a:pt x="2120900" y="167042"/>
                </a:cubicBezTo>
                <a:lnTo>
                  <a:pt x="2120900" y="2351031"/>
                </a:lnTo>
                <a:cubicBezTo>
                  <a:pt x="2120900" y="2443286"/>
                  <a:pt x="2046113" y="2518073"/>
                  <a:pt x="1953858" y="2518073"/>
                </a:cubicBezTo>
                <a:lnTo>
                  <a:pt x="167042" y="2518073"/>
                </a:lnTo>
                <a:cubicBezTo>
                  <a:pt x="74787" y="2518073"/>
                  <a:pt x="0" y="2443286"/>
                  <a:pt x="0" y="2351031"/>
                </a:cubicBezTo>
                <a:lnTo>
                  <a:pt x="0" y="167042"/>
                </a:lnTo>
                <a:cubicBezTo>
                  <a:pt x="0" y="74787"/>
                  <a:pt x="74787" y="0"/>
                  <a:pt x="16704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4" name="Picture Placeholder 13">
            <a:extLst>
              <a:ext uri="{FF2B5EF4-FFF2-40B4-BE49-F238E27FC236}">
                <a16:creationId xmlns:a16="http://schemas.microsoft.com/office/drawing/2014/main" id="{DB93CB5D-B568-42E0-96FF-724B8AFD04A0}"/>
              </a:ext>
            </a:extLst>
          </p:cNvPr>
          <p:cNvSpPr>
            <a:spLocks noGrp="1"/>
          </p:cNvSpPr>
          <p:nvPr>
            <p:ph type="pic" sz="quarter" idx="14"/>
          </p:nvPr>
        </p:nvSpPr>
        <p:spPr>
          <a:xfrm>
            <a:off x="7277100" y="3508673"/>
            <a:ext cx="2120900" cy="2518073"/>
          </a:xfrm>
          <a:custGeom>
            <a:avLst/>
            <a:gdLst>
              <a:gd name="connsiteX0" fmla="*/ 167042 w 2120900"/>
              <a:gd name="connsiteY0" fmla="*/ 0 h 2518073"/>
              <a:gd name="connsiteX1" fmla="*/ 1953858 w 2120900"/>
              <a:gd name="connsiteY1" fmla="*/ 0 h 2518073"/>
              <a:gd name="connsiteX2" fmla="*/ 2120900 w 2120900"/>
              <a:gd name="connsiteY2" fmla="*/ 167042 h 2518073"/>
              <a:gd name="connsiteX3" fmla="*/ 2120900 w 2120900"/>
              <a:gd name="connsiteY3" fmla="*/ 2351031 h 2518073"/>
              <a:gd name="connsiteX4" fmla="*/ 1953858 w 2120900"/>
              <a:gd name="connsiteY4" fmla="*/ 2518073 h 2518073"/>
              <a:gd name="connsiteX5" fmla="*/ 167042 w 2120900"/>
              <a:gd name="connsiteY5" fmla="*/ 2518073 h 2518073"/>
              <a:gd name="connsiteX6" fmla="*/ 0 w 2120900"/>
              <a:gd name="connsiteY6" fmla="*/ 2351031 h 2518073"/>
              <a:gd name="connsiteX7" fmla="*/ 0 w 2120900"/>
              <a:gd name="connsiteY7" fmla="*/ 167042 h 2518073"/>
              <a:gd name="connsiteX8" fmla="*/ 167042 w 2120900"/>
              <a:gd name="connsiteY8" fmla="*/ 0 h 25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900" h="2518073">
                <a:moveTo>
                  <a:pt x="167042" y="0"/>
                </a:moveTo>
                <a:lnTo>
                  <a:pt x="1953858" y="0"/>
                </a:lnTo>
                <a:cubicBezTo>
                  <a:pt x="2046113" y="0"/>
                  <a:pt x="2120900" y="74787"/>
                  <a:pt x="2120900" y="167042"/>
                </a:cubicBezTo>
                <a:lnTo>
                  <a:pt x="2120900" y="2351031"/>
                </a:lnTo>
                <a:cubicBezTo>
                  <a:pt x="2120900" y="2443286"/>
                  <a:pt x="2046113" y="2518073"/>
                  <a:pt x="1953858" y="2518073"/>
                </a:cubicBezTo>
                <a:lnTo>
                  <a:pt x="167042" y="2518073"/>
                </a:lnTo>
                <a:cubicBezTo>
                  <a:pt x="74787" y="2518073"/>
                  <a:pt x="0" y="2443286"/>
                  <a:pt x="0" y="2351031"/>
                </a:cubicBezTo>
                <a:lnTo>
                  <a:pt x="0" y="167042"/>
                </a:lnTo>
                <a:cubicBezTo>
                  <a:pt x="0" y="74787"/>
                  <a:pt x="74787" y="0"/>
                  <a:pt x="16704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5" name="Picture Placeholder 14">
            <a:extLst>
              <a:ext uri="{FF2B5EF4-FFF2-40B4-BE49-F238E27FC236}">
                <a16:creationId xmlns:a16="http://schemas.microsoft.com/office/drawing/2014/main" id="{DF801BDB-1449-48AF-9EF5-55DD447E91A0}"/>
              </a:ext>
            </a:extLst>
          </p:cNvPr>
          <p:cNvSpPr>
            <a:spLocks noGrp="1"/>
          </p:cNvSpPr>
          <p:nvPr>
            <p:ph type="pic" sz="quarter" idx="15"/>
          </p:nvPr>
        </p:nvSpPr>
        <p:spPr>
          <a:xfrm>
            <a:off x="9613900" y="3508672"/>
            <a:ext cx="2120900" cy="2518073"/>
          </a:xfrm>
          <a:custGeom>
            <a:avLst/>
            <a:gdLst>
              <a:gd name="connsiteX0" fmla="*/ 167042 w 2120900"/>
              <a:gd name="connsiteY0" fmla="*/ 0 h 2518073"/>
              <a:gd name="connsiteX1" fmla="*/ 1953858 w 2120900"/>
              <a:gd name="connsiteY1" fmla="*/ 0 h 2518073"/>
              <a:gd name="connsiteX2" fmla="*/ 2120900 w 2120900"/>
              <a:gd name="connsiteY2" fmla="*/ 167042 h 2518073"/>
              <a:gd name="connsiteX3" fmla="*/ 2120900 w 2120900"/>
              <a:gd name="connsiteY3" fmla="*/ 2351031 h 2518073"/>
              <a:gd name="connsiteX4" fmla="*/ 1953858 w 2120900"/>
              <a:gd name="connsiteY4" fmla="*/ 2518073 h 2518073"/>
              <a:gd name="connsiteX5" fmla="*/ 167042 w 2120900"/>
              <a:gd name="connsiteY5" fmla="*/ 2518073 h 2518073"/>
              <a:gd name="connsiteX6" fmla="*/ 0 w 2120900"/>
              <a:gd name="connsiteY6" fmla="*/ 2351031 h 2518073"/>
              <a:gd name="connsiteX7" fmla="*/ 0 w 2120900"/>
              <a:gd name="connsiteY7" fmla="*/ 167042 h 2518073"/>
              <a:gd name="connsiteX8" fmla="*/ 167042 w 2120900"/>
              <a:gd name="connsiteY8" fmla="*/ 0 h 25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900" h="2518073">
                <a:moveTo>
                  <a:pt x="167042" y="0"/>
                </a:moveTo>
                <a:lnTo>
                  <a:pt x="1953858" y="0"/>
                </a:lnTo>
                <a:cubicBezTo>
                  <a:pt x="2046113" y="0"/>
                  <a:pt x="2120900" y="74787"/>
                  <a:pt x="2120900" y="167042"/>
                </a:cubicBezTo>
                <a:lnTo>
                  <a:pt x="2120900" y="2351031"/>
                </a:lnTo>
                <a:cubicBezTo>
                  <a:pt x="2120900" y="2443286"/>
                  <a:pt x="2046113" y="2518073"/>
                  <a:pt x="1953858" y="2518073"/>
                </a:cubicBezTo>
                <a:lnTo>
                  <a:pt x="167042" y="2518073"/>
                </a:lnTo>
                <a:cubicBezTo>
                  <a:pt x="74787" y="2518073"/>
                  <a:pt x="0" y="2443286"/>
                  <a:pt x="0" y="2351031"/>
                </a:cubicBezTo>
                <a:lnTo>
                  <a:pt x="0" y="167042"/>
                </a:lnTo>
                <a:cubicBezTo>
                  <a:pt x="0" y="74787"/>
                  <a:pt x="74787" y="0"/>
                  <a:pt x="16704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422028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9E07A9BC-C0A6-4F07-B0E9-9E8322EE408D}"/>
              </a:ext>
            </a:extLst>
          </p:cNvPr>
          <p:cNvSpPr>
            <a:spLocks noGrp="1"/>
          </p:cNvSpPr>
          <p:nvPr>
            <p:ph type="pic" sz="quarter" idx="18"/>
          </p:nvPr>
        </p:nvSpPr>
        <p:spPr>
          <a:xfrm>
            <a:off x="0" y="12325"/>
            <a:ext cx="12191996" cy="6857998"/>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12" name="Picture Placeholder 5">
            <a:extLst>
              <a:ext uri="{FF2B5EF4-FFF2-40B4-BE49-F238E27FC236}">
                <a16:creationId xmlns:a16="http://schemas.microsoft.com/office/drawing/2014/main" id="{EE54ACBE-4223-45CD-B353-34DA77C08916}"/>
              </a:ext>
            </a:extLst>
          </p:cNvPr>
          <p:cNvSpPr>
            <a:spLocks noGrp="1"/>
          </p:cNvSpPr>
          <p:nvPr>
            <p:ph type="pic" sz="quarter" idx="11"/>
          </p:nvPr>
        </p:nvSpPr>
        <p:spPr>
          <a:xfrm>
            <a:off x="4876796" y="-4107"/>
            <a:ext cx="2438402" cy="228463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13" name="Picture Placeholder 5">
            <a:extLst>
              <a:ext uri="{FF2B5EF4-FFF2-40B4-BE49-F238E27FC236}">
                <a16:creationId xmlns:a16="http://schemas.microsoft.com/office/drawing/2014/main" id="{B76A02CF-4DCF-428D-863D-77F99063BE6F}"/>
              </a:ext>
            </a:extLst>
          </p:cNvPr>
          <p:cNvSpPr>
            <a:spLocks noGrp="1"/>
          </p:cNvSpPr>
          <p:nvPr>
            <p:ph type="pic" sz="quarter" idx="12"/>
          </p:nvPr>
        </p:nvSpPr>
        <p:spPr>
          <a:xfrm>
            <a:off x="-6" y="-8214"/>
            <a:ext cx="2438402" cy="228463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14" name="Picture Placeholder 5">
            <a:extLst>
              <a:ext uri="{FF2B5EF4-FFF2-40B4-BE49-F238E27FC236}">
                <a16:creationId xmlns:a16="http://schemas.microsoft.com/office/drawing/2014/main" id="{D48AED51-CE3A-41A1-94C9-6F06999499B8}"/>
              </a:ext>
            </a:extLst>
          </p:cNvPr>
          <p:cNvSpPr>
            <a:spLocks noGrp="1"/>
          </p:cNvSpPr>
          <p:nvPr>
            <p:ph type="pic" sz="quarter" idx="13"/>
          </p:nvPr>
        </p:nvSpPr>
        <p:spPr>
          <a:xfrm>
            <a:off x="-6" y="4585693"/>
            <a:ext cx="2438402" cy="228463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15" name="Picture Placeholder 5">
            <a:extLst>
              <a:ext uri="{FF2B5EF4-FFF2-40B4-BE49-F238E27FC236}">
                <a16:creationId xmlns:a16="http://schemas.microsoft.com/office/drawing/2014/main" id="{51AABE19-55B3-4916-A9A5-5215871D999F}"/>
              </a:ext>
            </a:extLst>
          </p:cNvPr>
          <p:cNvSpPr>
            <a:spLocks noGrp="1"/>
          </p:cNvSpPr>
          <p:nvPr>
            <p:ph type="pic" sz="quarter" idx="14"/>
          </p:nvPr>
        </p:nvSpPr>
        <p:spPr>
          <a:xfrm>
            <a:off x="4876794" y="4585693"/>
            <a:ext cx="2438402" cy="228463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16" name="Picture Placeholder 5">
            <a:extLst>
              <a:ext uri="{FF2B5EF4-FFF2-40B4-BE49-F238E27FC236}">
                <a16:creationId xmlns:a16="http://schemas.microsoft.com/office/drawing/2014/main" id="{EB862AA7-F564-4FDE-9586-D040DA98BEF3}"/>
              </a:ext>
            </a:extLst>
          </p:cNvPr>
          <p:cNvSpPr>
            <a:spLocks noGrp="1"/>
          </p:cNvSpPr>
          <p:nvPr>
            <p:ph type="pic" sz="quarter" idx="15"/>
          </p:nvPr>
        </p:nvSpPr>
        <p:spPr>
          <a:xfrm>
            <a:off x="9753594" y="4585693"/>
            <a:ext cx="2438402" cy="228463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18" name="Picture Placeholder 5">
            <a:extLst>
              <a:ext uri="{FF2B5EF4-FFF2-40B4-BE49-F238E27FC236}">
                <a16:creationId xmlns:a16="http://schemas.microsoft.com/office/drawing/2014/main" id="{526270B3-DBF4-442E-B62C-BB8F4FD3BB0A}"/>
              </a:ext>
            </a:extLst>
          </p:cNvPr>
          <p:cNvSpPr>
            <a:spLocks noGrp="1"/>
          </p:cNvSpPr>
          <p:nvPr>
            <p:ph type="pic" sz="quarter" idx="16"/>
          </p:nvPr>
        </p:nvSpPr>
        <p:spPr>
          <a:xfrm>
            <a:off x="7315192" y="2276414"/>
            <a:ext cx="2438402" cy="228463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19" name="Picture Placeholder 5">
            <a:extLst>
              <a:ext uri="{FF2B5EF4-FFF2-40B4-BE49-F238E27FC236}">
                <a16:creationId xmlns:a16="http://schemas.microsoft.com/office/drawing/2014/main" id="{88225B75-4816-4090-8D59-304300BEEF44}"/>
              </a:ext>
            </a:extLst>
          </p:cNvPr>
          <p:cNvSpPr>
            <a:spLocks noGrp="1"/>
          </p:cNvSpPr>
          <p:nvPr>
            <p:ph type="pic" sz="quarter" idx="17"/>
          </p:nvPr>
        </p:nvSpPr>
        <p:spPr>
          <a:xfrm>
            <a:off x="2438384" y="2309278"/>
            <a:ext cx="2438402" cy="228463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9753598" y="0"/>
            <a:ext cx="2438402" cy="228463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209322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3D67A9A-7DDF-4B01-BD9F-92FAEC9732D2}"/>
              </a:ext>
            </a:extLst>
          </p:cNvPr>
          <p:cNvSpPr>
            <a:spLocks noGrp="1"/>
          </p:cNvSpPr>
          <p:nvPr>
            <p:ph type="pic" sz="quarter" idx="10"/>
          </p:nvPr>
        </p:nvSpPr>
        <p:spPr>
          <a:xfrm>
            <a:off x="8385547" y="0"/>
            <a:ext cx="2933700" cy="4102100"/>
          </a:xfrm>
          <a:custGeom>
            <a:avLst/>
            <a:gdLst>
              <a:gd name="connsiteX0" fmla="*/ 0 w 2933700"/>
              <a:gd name="connsiteY0" fmla="*/ 0 h 4102100"/>
              <a:gd name="connsiteX1" fmla="*/ 2933700 w 2933700"/>
              <a:gd name="connsiteY1" fmla="*/ 0 h 4102100"/>
              <a:gd name="connsiteX2" fmla="*/ 2933700 w 2933700"/>
              <a:gd name="connsiteY2" fmla="*/ 4102100 h 4102100"/>
              <a:gd name="connsiteX3" fmla="*/ 0 w 2933700"/>
              <a:gd name="connsiteY3" fmla="*/ 4102100 h 4102100"/>
            </a:gdLst>
            <a:ahLst/>
            <a:cxnLst>
              <a:cxn ang="0">
                <a:pos x="connsiteX0" y="connsiteY0"/>
              </a:cxn>
              <a:cxn ang="0">
                <a:pos x="connsiteX1" y="connsiteY1"/>
              </a:cxn>
              <a:cxn ang="0">
                <a:pos x="connsiteX2" y="connsiteY2"/>
              </a:cxn>
              <a:cxn ang="0">
                <a:pos x="connsiteX3" y="connsiteY3"/>
              </a:cxn>
            </a:cxnLst>
            <a:rect l="l" t="t" r="r" b="b"/>
            <a:pathLst>
              <a:path w="2933700" h="4102100">
                <a:moveTo>
                  <a:pt x="0" y="0"/>
                </a:moveTo>
                <a:lnTo>
                  <a:pt x="2933700" y="0"/>
                </a:lnTo>
                <a:lnTo>
                  <a:pt x="2933700" y="4102100"/>
                </a:lnTo>
                <a:lnTo>
                  <a:pt x="0" y="4102100"/>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404007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B75D9D-40C7-4C76-8D3E-BCE9CA97A137}"/>
              </a:ext>
            </a:extLst>
          </p:cNvPr>
          <p:cNvSpPr/>
          <p:nvPr userDrawn="1"/>
        </p:nvSpPr>
        <p:spPr>
          <a:xfrm>
            <a:off x="0" y="0"/>
            <a:ext cx="12191999" cy="6858000"/>
          </a:xfrm>
          <a:prstGeom prst="rect">
            <a:avLst/>
          </a:prstGeom>
          <a:solidFill>
            <a:srgbClr val="F7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60C4960-1C95-41CD-A45F-0040B6A8C5B1}"/>
              </a:ext>
            </a:extLst>
          </p:cNvPr>
          <p:cNvSpPr/>
          <p:nvPr userDrawn="1"/>
        </p:nvSpPr>
        <p:spPr>
          <a:xfrm>
            <a:off x="6488116" y="1542020"/>
            <a:ext cx="3883228" cy="3883232"/>
          </a:xfrm>
          <a:prstGeom prst="ellipse">
            <a:avLst/>
          </a:prstGeom>
          <a:gradFill flip="none" rotWithShape="1">
            <a:gsLst>
              <a:gs pos="3000">
                <a:schemeClr val="bg1">
                  <a:alpha val="0"/>
                </a:schemeClr>
              </a:gs>
              <a:gs pos="100000">
                <a:srgbClr val="525F7F">
                  <a:alpha val="36000"/>
                </a:srgb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C2245CDF-CF2A-4ECB-9DD7-0312754A8EAE}"/>
              </a:ext>
            </a:extLst>
          </p:cNvPr>
          <p:cNvSpPr>
            <a:spLocks noGrp="1"/>
          </p:cNvSpPr>
          <p:nvPr>
            <p:ph type="pic" sz="quarter" idx="10"/>
          </p:nvPr>
        </p:nvSpPr>
        <p:spPr>
          <a:xfrm>
            <a:off x="6708352" y="1762256"/>
            <a:ext cx="3442756" cy="3442760"/>
          </a:xfrm>
          <a:custGeom>
            <a:avLst/>
            <a:gdLst>
              <a:gd name="connsiteX0" fmla="*/ 1721378 w 3442756"/>
              <a:gd name="connsiteY0" fmla="*/ 0 h 3442760"/>
              <a:gd name="connsiteX1" fmla="*/ 3442756 w 3442756"/>
              <a:gd name="connsiteY1" fmla="*/ 1721380 h 3442760"/>
              <a:gd name="connsiteX2" fmla="*/ 1721378 w 3442756"/>
              <a:gd name="connsiteY2" fmla="*/ 3442760 h 3442760"/>
              <a:gd name="connsiteX3" fmla="*/ 0 w 3442756"/>
              <a:gd name="connsiteY3" fmla="*/ 1721380 h 3442760"/>
              <a:gd name="connsiteX4" fmla="*/ 1721378 w 3442756"/>
              <a:gd name="connsiteY4" fmla="*/ 0 h 344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756" h="3442760">
                <a:moveTo>
                  <a:pt x="1721378" y="0"/>
                </a:moveTo>
                <a:cubicBezTo>
                  <a:pt x="2672069" y="0"/>
                  <a:pt x="3442756" y="770688"/>
                  <a:pt x="3442756" y="1721380"/>
                </a:cubicBezTo>
                <a:cubicBezTo>
                  <a:pt x="3442756" y="2672072"/>
                  <a:pt x="2672069" y="3442760"/>
                  <a:pt x="1721378" y="3442760"/>
                </a:cubicBezTo>
                <a:cubicBezTo>
                  <a:pt x="770687" y="3442760"/>
                  <a:pt x="0" y="2672072"/>
                  <a:pt x="0" y="1721380"/>
                </a:cubicBezTo>
                <a:cubicBezTo>
                  <a:pt x="0" y="770688"/>
                  <a:pt x="770687" y="0"/>
                  <a:pt x="1721378"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28919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31C9FF-4D48-4762-9972-C82AD6B9C384}"/>
              </a:ext>
            </a:extLst>
          </p:cNvPr>
          <p:cNvSpPr/>
          <p:nvPr userDrawn="1"/>
        </p:nvSpPr>
        <p:spPr>
          <a:xfrm>
            <a:off x="5613826" y="0"/>
            <a:ext cx="6578173" cy="6858000"/>
          </a:xfrm>
          <a:prstGeom prst="rect">
            <a:avLst/>
          </a:prstGeom>
          <a:solidFill>
            <a:srgbClr val="F7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FB025B3-A2EF-410C-A33E-BA8D8F4020F9}"/>
              </a:ext>
            </a:extLst>
          </p:cNvPr>
          <p:cNvSpPr/>
          <p:nvPr userDrawn="1"/>
        </p:nvSpPr>
        <p:spPr>
          <a:xfrm>
            <a:off x="0" y="-1"/>
            <a:ext cx="5613400" cy="6858001"/>
          </a:xfrm>
          <a:prstGeom prst="rect">
            <a:avLst/>
          </a:prstGeom>
          <a:solidFill>
            <a:srgbClr val="5E7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14CA3C7-6E9A-41A2-9B18-7944CA646622}"/>
              </a:ext>
            </a:extLst>
          </p:cNvPr>
          <p:cNvSpPr/>
          <p:nvPr userDrawn="1"/>
        </p:nvSpPr>
        <p:spPr>
          <a:xfrm>
            <a:off x="4916830" y="3920774"/>
            <a:ext cx="6640170" cy="2291392"/>
          </a:xfrm>
          <a:prstGeom prst="roundRect">
            <a:avLst>
              <a:gd name="adj" fmla="val 7472"/>
            </a:avLst>
          </a:prstGeom>
          <a:solidFill>
            <a:srgbClr val="F6F9FC"/>
          </a:solidFill>
          <a:ln>
            <a:noFill/>
          </a:ln>
          <a:effectLst>
            <a:outerShdw blurRad="609600" algn="ctr" rotWithShape="0">
              <a:srgbClr val="525F7F">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0F1F2EA7-6765-44C0-BC5B-A2C6A98B3B06}"/>
              </a:ext>
            </a:extLst>
          </p:cNvPr>
          <p:cNvSpPr>
            <a:spLocks noGrp="1"/>
          </p:cNvSpPr>
          <p:nvPr>
            <p:ph type="pic" sz="quarter" idx="11"/>
          </p:nvPr>
        </p:nvSpPr>
        <p:spPr>
          <a:xfrm>
            <a:off x="4912181" y="3920774"/>
            <a:ext cx="2329311" cy="2291392"/>
          </a:xfrm>
          <a:custGeom>
            <a:avLst/>
            <a:gdLst>
              <a:gd name="connsiteX0" fmla="*/ 171213 w 2329311"/>
              <a:gd name="connsiteY0" fmla="*/ 0 h 2291392"/>
              <a:gd name="connsiteX1" fmla="*/ 2329311 w 2329311"/>
              <a:gd name="connsiteY1" fmla="*/ 0 h 2291392"/>
              <a:gd name="connsiteX2" fmla="*/ 2329311 w 2329311"/>
              <a:gd name="connsiteY2" fmla="*/ 2291392 h 2291392"/>
              <a:gd name="connsiteX3" fmla="*/ 171213 w 2329311"/>
              <a:gd name="connsiteY3" fmla="*/ 2291392 h 2291392"/>
              <a:gd name="connsiteX4" fmla="*/ 0 w 2329311"/>
              <a:gd name="connsiteY4" fmla="*/ 2120179 h 2291392"/>
              <a:gd name="connsiteX5" fmla="*/ 0 w 2329311"/>
              <a:gd name="connsiteY5" fmla="*/ 171213 h 2291392"/>
              <a:gd name="connsiteX6" fmla="*/ 171213 w 2329311"/>
              <a:gd name="connsiteY6" fmla="*/ 0 h 229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9311" h="2291392">
                <a:moveTo>
                  <a:pt x="171213" y="0"/>
                </a:moveTo>
                <a:lnTo>
                  <a:pt x="2329311" y="0"/>
                </a:lnTo>
                <a:lnTo>
                  <a:pt x="2329311" y="2291392"/>
                </a:lnTo>
                <a:lnTo>
                  <a:pt x="171213" y="2291392"/>
                </a:lnTo>
                <a:cubicBezTo>
                  <a:pt x="76655" y="2291392"/>
                  <a:pt x="0" y="2214737"/>
                  <a:pt x="0" y="2120179"/>
                </a:cubicBezTo>
                <a:lnTo>
                  <a:pt x="0" y="171213"/>
                </a:lnTo>
                <a:cubicBezTo>
                  <a:pt x="0" y="76655"/>
                  <a:pt x="76655" y="0"/>
                  <a:pt x="171213"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5" name="Rectangle: Rounded Corners 4">
            <a:extLst>
              <a:ext uri="{FF2B5EF4-FFF2-40B4-BE49-F238E27FC236}">
                <a16:creationId xmlns:a16="http://schemas.microsoft.com/office/drawing/2014/main" id="{03F06A66-4E1C-48E3-8205-3F6FD33AFD3B}"/>
              </a:ext>
            </a:extLst>
          </p:cNvPr>
          <p:cNvSpPr/>
          <p:nvPr userDrawn="1"/>
        </p:nvSpPr>
        <p:spPr>
          <a:xfrm>
            <a:off x="4916830" y="1036008"/>
            <a:ext cx="6640170" cy="2291392"/>
          </a:xfrm>
          <a:prstGeom prst="roundRect">
            <a:avLst>
              <a:gd name="adj" fmla="val 7472"/>
            </a:avLst>
          </a:prstGeom>
          <a:solidFill>
            <a:srgbClr val="F6F9FC"/>
          </a:solidFill>
          <a:ln>
            <a:noFill/>
          </a:ln>
          <a:effectLst>
            <a:outerShdw blurRad="609600" algn="ctr" rotWithShape="0">
              <a:srgbClr val="525F7F">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AB99CF79-89C1-42EA-8ADD-BB9941D6172B}"/>
              </a:ext>
            </a:extLst>
          </p:cNvPr>
          <p:cNvSpPr>
            <a:spLocks noGrp="1"/>
          </p:cNvSpPr>
          <p:nvPr>
            <p:ph type="pic" sz="quarter" idx="10"/>
          </p:nvPr>
        </p:nvSpPr>
        <p:spPr>
          <a:xfrm>
            <a:off x="4912181" y="1036008"/>
            <a:ext cx="2329311" cy="2291392"/>
          </a:xfrm>
          <a:custGeom>
            <a:avLst/>
            <a:gdLst>
              <a:gd name="connsiteX0" fmla="*/ 171213 w 2329311"/>
              <a:gd name="connsiteY0" fmla="*/ 0 h 2291392"/>
              <a:gd name="connsiteX1" fmla="*/ 2329311 w 2329311"/>
              <a:gd name="connsiteY1" fmla="*/ 0 h 2291392"/>
              <a:gd name="connsiteX2" fmla="*/ 2329311 w 2329311"/>
              <a:gd name="connsiteY2" fmla="*/ 2291392 h 2291392"/>
              <a:gd name="connsiteX3" fmla="*/ 171213 w 2329311"/>
              <a:gd name="connsiteY3" fmla="*/ 2291392 h 2291392"/>
              <a:gd name="connsiteX4" fmla="*/ 0 w 2329311"/>
              <a:gd name="connsiteY4" fmla="*/ 2120179 h 2291392"/>
              <a:gd name="connsiteX5" fmla="*/ 0 w 2329311"/>
              <a:gd name="connsiteY5" fmla="*/ 171213 h 2291392"/>
              <a:gd name="connsiteX6" fmla="*/ 171213 w 2329311"/>
              <a:gd name="connsiteY6" fmla="*/ 0 h 229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9311" h="2291392">
                <a:moveTo>
                  <a:pt x="171213" y="0"/>
                </a:moveTo>
                <a:lnTo>
                  <a:pt x="2329311" y="0"/>
                </a:lnTo>
                <a:lnTo>
                  <a:pt x="2329311" y="2291392"/>
                </a:lnTo>
                <a:lnTo>
                  <a:pt x="171213" y="2291392"/>
                </a:lnTo>
                <a:cubicBezTo>
                  <a:pt x="76655" y="2291392"/>
                  <a:pt x="0" y="2214737"/>
                  <a:pt x="0" y="2120179"/>
                </a:cubicBezTo>
                <a:lnTo>
                  <a:pt x="0" y="171213"/>
                </a:lnTo>
                <a:cubicBezTo>
                  <a:pt x="0" y="76655"/>
                  <a:pt x="76655" y="0"/>
                  <a:pt x="171213"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280778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E11905-4896-40F6-9BA2-01CDFBD4F65B}"/>
              </a:ext>
            </a:extLst>
          </p:cNvPr>
          <p:cNvSpPr>
            <a:spLocks noGrp="1"/>
          </p:cNvSpPr>
          <p:nvPr>
            <p:ph type="pic" sz="quarter" idx="10"/>
          </p:nvPr>
        </p:nvSpPr>
        <p:spPr>
          <a:xfrm>
            <a:off x="7995722" y="798286"/>
            <a:ext cx="4196278" cy="6059714"/>
          </a:xfrm>
          <a:custGeom>
            <a:avLst/>
            <a:gdLst>
              <a:gd name="connsiteX0" fmla="*/ 352759 w 4196278"/>
              <a:gd name="connsiteY0" fmla="*/ 0 h 6059714"/>
              <a:gd name="connsiteX1" fmla="*/ 4177348 w 4196278"/>
              <a:gd name="connsiteY1" fmla="*/ 0 h 6059714"/>
              <a:gd name="connsiteX2" fmla="*/ 4196278 w 4196278"/>
              <a:gd name="connsiteY2" fmla="*/ 1909 h 6059714"/>
              <a:gd name="connsiteX3" fmla="*/ 4196278 w 4196278"/>
              <a:gd name="connsiteY3" fmla="*/ 6059714 h 6059714"/>
              <a:gd name="connsiteX4" fmla="*/ 0 w 4196278"/>
              <a:gd name="connsiteY4" fmla="*/ 6059714 h 6059714"/>
              <a:gd name="connsiteX5" fmla="*/ 0 w 4196278"/>
              <a:gd name="connsiteY5" fmla="*/ 352759 h 6059714"/>
              <a:gd name="connsiteX6" fmla="*/ 352759 w 4196278"/>
              <a:gd name="connsiteY6" fmla="*/ 0 h 605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6278" h="6059714">
                <a:moveTo>
                  <a:pt x="352759" y="0"/>
                </a:moveTo>
                <a:lnTo>
                  <a:pt x="4177348" y="0"/>
                </a:lnTo>
                <a:lnTo>
                  <a:pt x="4196278" y="1909"/>
                </a:lnTo>
                <a:lnTo>
                  <a:pt x="4196278" y="6059714"/>
                </a:lnTo>
                <a:lnTo>
                  <a:pt x="0" y="6059714"/>
                </a:lnTo>
                <a:lnTo>
                  <a:pt x="0" y="352759"/>
                </a:lnTo>
                <a:cubicBezTo>
                  <a:pt x="0" y="157936"/>
                  <a:pt x="157936" y="0"/>
                  <a:pt x="352759"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891909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E11905-4896-40F6-9BA2-01CDFBD4F65B}"/>
              </a:ext>
            </a:extLst>
          </p:cNvPr>
          <p:cNvSpPr>
            <a:spLocks noGrp="1"/>
          </p:cNvSpPr>
          <p:nvPr>
            <p:ph type="pic" sz="quarter" idx="10"/>
          </p:nvPr>
        </p:nvSpPr>
        <p:spPr>
          <a:xfrm>
            <a:off x="6667500" y="798286"/>
            <a:ext cx="5524500" cy="6059714"/>
          </a:xfrm>
          <a:custGeom>
            <a:avLst/>
            <a:gdLst>
              <a:gd name="connsiteX0" fmla="*/ 352759 w 4196278"/>
              <a:gd name="connsiteY0" fmla="*/ 0 h 6059714"/>
              <a:gd name="connsiteX1" fmla="*/ 4177348 w 4196278"/>
              <a:gd name="connsiteY1" fmla="*/ 0 h 6059714"/>
              <a:gd name="connsiteX2" fmla="*/ 4196278 w 4196278"/>
              <a:gd name="connsiteY2" fmla="*/ 1909 h 6059714"/>
              <a:gd name="connsiteX3" fmla="*/ 4196278 w 4196278"/>
              <a:gd name="connsiteY3" fmla="*/ 6059714 h 6059714"/>
              <a:gd name="connsiteX4" fmla="*/ 0 w 4196278"/>
              <a:gd name="connsiteY4" fmla="*/ 6059714 h 6059714"/>
              <a:gd name="connsiteX5" fmla="*/ 0 w 4196278"/>
              <a:gd name="connsiteY5" fmla="*/ 352759 h 6059714"/>
              <a:gd name="connsiteX6" fmla="*/ 352759 w 4196278"/>
              <a:gd name="connsiteY6" fmla="*/ 0 h 605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6278" h="6059714">
                <a:moveTo>
                  <a:pt x="352759" y="0"/>
                </a:moveTo>
                <a:lnTo>
                  <a:pt x="4177348" y="0"/>
                </a:lnTo>
                <a:lnTo>
                  <a:pt x="4196278" y="1909"/>
                </a:lnTo>
                <a:lnTo>
                  <a:pt x="4196278" y="6059714"/>
                </a:lnTo>
                <a:lnTo>
                  <a:pt x="0" y="6059714"/>
                </a:lnTo>
                <a:lnTo>
                  <a:pt x="0" y="352759"/>
                </a:lnTo>
                <a:cubicBezTo>
                  <a:pt x="0" y="157936"/>
                  <a:pt x="157936" y="0"/>
                  <a:pt x="352759"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3819294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64EEEE-E4EE-4B43-9474-2B86C343B3ED}"/>
              </a:ext>
            </a:extLst>
          </p:cNvPr>
          <p:cNvSpPr>
            <a:spLocks noGrp="1"/>
          </p:cNvSpPr>
          <p:nvPr>
            <p:ph type="pic" sz="quarter" idx="11"/>
          </p:nvPr>
        </p:nvSpPr>
        <p:spPr>
          <a:xfrm>
            <a:off x="0" y="798286"/>
            <a:ext cx="4196278" cy="6059714"/>
          </a:xfrm>
          <a:custGeom>
            <a:avLst/>
            <a:gdLst>
              <a:gd name="connsiteX0" fmla="*/ 18930 w 4196278"/>
              <a:gd name="connsiteY0" fmla="*/ 0 h 6059714"/>
              <a:gd name="connsiteX1" fmla="*/ 3843519 w 4196278"/>
              <a:gd name="connsiteY1" fmla="*/ 0 h 6059714"/>
              <a:gd name="connsiteX2" fmla="*/ 4196278 w 4196278"/>
              <a:gd name="connsiteY2" fmla="*/ 352759 h 6059714"/>
              <a:gd name="connsiteX3" fmla="*/ 4196278 w 4196278"/>
              <a:gd name="connsiteY3" fmla="*/ 6059714 h 6059714"/>
              <a:gd name="connsiteX4" fmla="*/ 0 w 4196278"/>
              <a:gd name="connsiteY4" fmla="*/ 6059714 h 6059714"/>
              <a:gd name="connsiteX5" fmla="*/ 0 w 4196278"/>
              <a:gd name="connsiteY5" fmla="*/ 1909 h 605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6278" h="6059714">
                <a:moveTo>
                  <a:pt x="18930" y="0"/>
                </a:moveTo>
                <a:lnTo>
                  <a:pt x="3843519" y="0"/>
                </a:lnTo>
                <a:cubicBezTo>
                  <a:pt x="4038342" y="0"/>
                  <a:pt x="4196278" y="157936"/>
                  <a:pt x="4196278" y="352759"/>
                </a:cubicBezTo>
                <a:lnTo>
                  <a:pt x="4196278" y="6059714"/>
                </a:lnTo>
                <a:lnTo>
                  <a:pt x="0" y="6059714"/>
                </a:lnTo>
                <a:lnTo>
                  <a:pt x="0" y="1909"/>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3609390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0FED63F-47BA-4A7B-8363-9217D315D575}"/>
              </a:ext>
            </a:extLst>
          </p:cNvPr>
          <p:cNvSpPr/>
          <p:nvPr userDrawn="1"/>
        </p:nvSpPr>
        <p:spPr>
          <a:xfrm>
            <a:off x="2" y="-1"/>
            <a:ext cx="6096000" cy="6858000"/>
          </a:xfrm>
          <a:custGeom>
            <a:avLst/>
            <a:gdLst>
              <a:gd name="connsiteX0" fmla="*/ 0 w 4381500"/>
              <a:gd name="connsiteY0" fmla="*/ 0 h 6858000"/>
              <a:gd name="connsiteX1" fmla="*/ 4381500 w 4381500"/>
              <a:gd name="connsiteY1" fmla="*/ 0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0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71975 w 4381500"/>
              <a:gd name="connsiteY2" fmla="*/ 238125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4371975 w 4381500"/>
              <a:gd name="connsiteY2" fmla="*/ 238125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657475 w 4381500"/>
              <a:gd name="connsiteY1" fmla="*/ 1571625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657475 w 4381500"/>
              <a:gd name="connsiteY1" fmla="*/ 1571625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3476625 w 4381500"/>
              <a:gd name="connsiteY3" fmla="*/ 5495925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3876675 w 4381500"/>
              <a:gd name="connsiteY3" fmla="*/ 5353050 h 6858000"/>
              <a:gd name="connsiteX4" fmla="*/ 4381500 w 4381500"/>
              <a:gd name="connsiteY4" fmla="*/ 6858000 h 6858000"/>
              <a:gd name="connsiteX5" fmla="*/ 0 w 4381500"/>
              <a:gd name="connsiteY5" fmla="*/ 6858000 h 6858000"/>
              <a:gd name="connsiteX6" fmla="*/ 0 w 4381500"/>
              <a:gd name="connsiteY6" fmla="*/ 0 h 6858000"/>
              <a:gd name="connsiteX0" fmla="*/ 0 w 4523031"/>
              <a:gd name="connsiteY0" fmla="*/ 0 h 6858000"/>
              <a:gd name="connsiteX1" fmla="*/ 2800350 w 4523031"/>
              <a:gd name="connsiteY1" fmla="*/ 1314450 h 6858000"/>
              <a:gd name="connsiteX2" fmla="*/ 3390900 w 4523031"/>
              <a:gd name="connsiteY2" fmla="*/ 3933825 h 6858000"/>
              <a:gd name="connsiteX3" fmla="*/ 4381500 w 4523031"/>
              <a:gd name="connsiteY3" fmla="*/ 6858000 h 6858000"/>
              <a:gd name="connsiteX4" fmla="*/ 0 w 4523031"/>
              <a:gd name="connsiteY4" fmla="*/ 6858000 h 6858000"/>
              <a:gd name="connsiteX5" fmla="*/ 0 w 4523031"/>
              <a:gd name="connsiteY5" fmla="*/ 0 h 6858000"/>
              <a:gd name="connsiteX0" fmla="*/ 0 w 4584664"/>
              <a:gd name="connsiteY0" fmla="*/ 0 h 6858000"/>
              <a:gd name="connsiteX1" fmla="*/ 2800350 w 4584664"/>
              <a:gd name="connsiteY1" fmla="*/ 1314450 h 6858000"/>
              <a:gd name="connsiteX2" fmla="*/ 3390900 w 4584664"/>
              <a:gd name="connsiteY2" fmla="*/ 3933825 h 6858000"/>
              <a:gd name="connsiteX3" fmla="*/ 3810000 w 4584664"/>
              <a:gd name="connsiteY3" fmla="*/ 4800600 h 6858000"/>
              <a:gd name="connsiteX4" fmla="*/ 4381500 w 4584664"/>
              <a:gd name="connsiteY4" fmla="*/ 6858000 h 6858000"/>
              <a:gd name="connsiteX5" fmla="*/ 0 w 4584664"/>
              <a:gd name="connsiteY5" fmla="*/ 6858000 h 6858000"/>
              <a:gd name="connsiteX6" fmla="*/ 0 w 4584664"/>
              <a:gd name="connsiteY6" fmla="*/ 0 h 6858000"/>
              <a:gd name="connsiteX0" fmla="*/ 0 w 4534472"/>
              <a:gd name="connsiteY0" fmla="*/ 0 h 6858000"/>
              <a:gd name="connsiteX1" fmla="*/ 2800350 w 4534472"/>
              <a:gd name="connsiteY1" fmla="*/ 1314450 h 6858000"/>
              <a:gd name="connsiteX2" fmla="*/ 3390900 w 4534472"/>
              <a:gd name="connsiteY2" fmla="*/ 3933825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286000 w 4534472"/>
              <a:gd name="connsiteY1" fmla="*/ 1419225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286000 w 4534472"/>
              <a:gd name="connsiteY1" fmla="*/ 1419225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419350 w 4534472"/>
              <a:gd name="connsiteY1" fmla="*/ 12001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419350 w 4534472"/>
              <a:gd name="connsiteY1" fmla="*/ 1200150 h 6858000"/>
              <a:gd name="connsiteX2" fmla="*/ 3248025 w 4534472"/>
              <a:gd name="connsiteY2" fmla="*/ 344805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50583"/>
              <a:gd name="connsiteY0" fmla="*/ 0 h 6858000"/>
              <a:gd name="connsiteX1" fmla="*/ 2419350 w 4550583"/>
              <a:gd name="connsiteY1" fmla="*/ 1200150 h 6858000"/>
              <a:gd name="connsiteX2" fmla="*/ 3248025 w 4550583"/>
              <a:gd name="connsiteY2" fmla="*/ 3448050 h 6858000"/>
              <a:gd name="connsiteX3" fmla="*/ 3505200 w 4550583"/>
              <a:gd name="connsiteY3" fmla="*/ 4914900 h 6858000"/>
              <a:gd name="connsiteX4" fmla="*/ 4381500 w 4550583"/>
              <a:gd name="connsiteY4" fmla="*/ 6858000 h 6858000"/>
              <a:gd name="connsiteX5" fmla="*/ 0 w 4550583"/>
              <a:gd name="connsiteY5" fmla="*/ 6858000 h 6858000"/>
              <a:gd name="connsiteX6" fmla="*/ 0 w 4550583"/>
              <a:gd name="connsiteY6" fmla="*/ 0 h 6858000"/>
              <a:gd name="connsiteX0" fmla="*/ 0 w 4457594"/>
              <a:gd name="connsiteY0" fmla="*/ 0 h 6858000"/>
              <a:gd name="connsiteX1" fmla="*/ 2419350 w 4457594"/>
              <a:gd name="connsiteY1" fmla="*/ 1200150 h 6858000"/>
              <a:gd name="connsiteX2" fmla="*/ 3248025 w 4457594"/>
              <a:gd name="connsiteY2" fmla="*/ 3448050 h 6858000"/>
              <a:gd name="connsiteX3" fmla="*/ 3505200 w 4457594"/>
              <a:gd name="connsiteY3" fmla="*/ 4914900 h 6858000"/>
              <a:gd name="connsiteX4" fmla="*/ 4381500 w 4457594"/>
              <a:gd name="connsiteY4" fmla="*/ 6858000 h 6858000"/>
              <a:gd name="connsiteX5" fmla="*/ 0 w 4457594"/>
              <a:gd name="connsiteY5" fmla="*/ 6858000 h 6858000"/>
              <a:gd name="connsiteX6" fmla="*/ 0 w 4457594"/>
              <a:gd name="connsiteY6" fmla="*/ 0 h 6858000"/>
              <a:gd name="connsiteX0" fmla="*/ 0 w 4457594"/>
              <a:gd name="connsiteY0" fmla="*/ 0 h 6858000"/>
              <a:gd name="connsiteX1" fmla="*/ 2419350 w 4457594"/>
              <a:gd name="connsiteY1" fmla="*/ 1200150 h 6858000"/>
              <a:gd name="connsiteX2" fmla="*/ 3419474 w 4457594"/>
              <a:gd name="connsiteY2" fmla="*/ 2466975 h 6858000"/>
              <a:gd name="connsiteX3" fmla="*/ 3248025 w 4457594"/>
              <a:gd name="connsiteY3" fmla="*/ 3448050 h 6858000"/>
              <a:gd name="connsiteX4" fmla="*/ 3505200 w 4457594"/>
              <a:gd name="connsiteY4" fmla="*/ 4914900 h 6858000"/>
              <a:gd name="connsiteX5" fmla="*/ 4381500 w 4457594"/>
              <a:gd name="connsiteY5" fmla="*/ 6858000 h 6858000"/>
              <a:gd name="connsiteX6" fmla="*/ 0 w 4457594"/>
              <a:gd name="connsiteY6" fmla="*/ 6858000 h 6858000"/>
              <a:gd name="connsiteX7" fmla="*/ 0 w 4457594"/>
              <a:gd name="connsiteY7" fmla="*/ 0 h 6858000"/>
              <a:gd name="connsiteX0" fmla="*/ 0 w 4457594"/>
              <a:gd name="connsiteY0" fmla="*/ 0 h 6858000"/>
              <a:gd name="connsiteX1" fmla="*/ 2419350 w 4457594"/>
              <a:gd name="connsiteY1" fmla="*/ 1200150 h 6858000"/>
              <a:gd name="connsiteX2" fmla="*/ 3419474 w 4457594"/>
              <a:gd name="connsiteY2" fmla="*/ 2466975 h 6858000"/>
              <a:gd name="connsiteX3" fmla="*/ 3505200 w 4457594"/>
              <a:gd name="connsiteY3" fmla="*/ 4914900 h 6858000"/>
              <a:gd name="connsiteX4" fmla="*/ 4381500 w 4457594"/>
              <a:gd name="connsiteY4" fmla="*/ 6858000 h 6858000"/>
              <a:gd name="connsiteX5" fmla="*/ 0 w 4457594"/>
              <a:gd name="connsiteY5" fmla="*/ 6858000 h 6858000"/>
              <a:gd name="connsiteX6" fmla="*/ 0 w 4457594"/>
              <a:gd name="connsiteY6" fmla="*/ 0 h 6858000"/>
              <a:gd name="connsiteX0" fmla="*/ 0 w 4445026"/>
              <a:gd name="connsiteY0" fmla="*/ 0 h 6858000"/>
              <a:gd name="connsiteX1" fmla="*/ 2419350 w 4445026"/>
              <a:gd name="connsiteY1" fmla="*/ 1200150 h 6858000"/>
              <a:gd name="connsiteX2" fmla="*/ 3419474 w 4445026"/>
              <a:gd name="connsiteY2" fmla="*/ 2466975 h 6858000"/>
              <a:gd name="connsiteX3" fmla="*/ 3238500 w 4445026"/>
              <a:gd name="connsiteY3" fmla="*/ 4191000 h 6858000"/>
              <a:gd name="connsiteX4" fmla="*/ 4381500 w 4445026"/>
              <a:gd name="connsiteY4" fmla="*/ 6858000 h 6858000"/>
              <a:gd name="connsiteX5" fmla="*/ 0 w 4445026"/>
              <a:gd name="connsiteY5" fmla="*/ 6858000 h 6858000"/>
              <a:gd name="connsiteX6" fmla="*/ 0 w 4445026"/>
              <a:gd name="connsiteY6" fmla="*/ 0 h 6858000"/>
              <a:gd name="connsiteX0" fmla="*/ 0 w 4445026"/>
              <a:gd name="connsiteY0" fmla="*/ 0 h 6858000"/>
              <a:gd name="connsiteX1" fmla="*/ 2419350 w 4445026"/>
              <a:gd name="connsiteY1" fmla="*/ 1200150 h 6858000"/>
              <a:gd name="connsiteX2" fmla="*/ 3419474 w 4445026"/>
              <a:gd name="connsiteY2" fmla="*/ 2466975 h 6858000"/>
              <a:gd name="connsiteX3" fmla="*/ 3238500 w 4445026"/>
              <a:gd name="connsiteY3" fmla="*/ 4191000 h 6858000"/>
              <a:gd name="connsiteX4" fmla="*/ 4381500 w 4445026"/>
              <a:gd name="connsiteY4" fmla="*/ 6858000 h 6858000"/>
              <a:gd name="connsiteX5" fmla="*/ 0 w 4445026"/>
              <a:gd name="connsiteY5" fmla="*/ 6858000 h 6858000"/>
              <a:gd name="connsiteX6" fmla="*/ 0 w 4445026"/>
              <a:gd name="connsiteY6" fmla="*/ 0 h 6858000"/>
              <a:gd name="connsiteX0" fmla="*/ 0 w 4451302"/>
              <a:gd name="connsiteY0" fmla="*/ 0 h 6858000"/>
              <a:gd name="connsiteX1" fmla="*/ 2419350 w 4451302"/>
              <a:gd name="connsiteY1" fmla="*/ 1200150 h 6858000"/>
              <a:gd name="connsiteX2" fmla="*/ 3419474 w 4451302"/>
              <a:gd name="connsiteY2" fmla="*/ 2466975 h 6858000"/>
              <a:gd name="connsiteX3" fmla="*/ 3238500 w 4451302"/>
              <a:gd name="connsiteY3" fmla="*/ 4191000 h 6858000"/>
              <a:gd name="connsiteX4" fmla="*/ 4381500 w 4451302"/>
              <a:gd name="connsiteY4" fmla="*/ 6858000 h 6858000"/>
              <a:gd name="connsiteX5" fmla="*/ 0 w 4451302"/>
              <a:gd name="connsiteY5" fmla="*/ 6858000 h 6858000"/>
              <a:gd name="connsiteX6" fmla="*/ 0 w 4451302"/>
              <a:gd name="connsiteY6" fmla="*/ 0 h 6858000"/>
              <a:gd name="connsiteX0" fmla="*/ 0 w 4459311"/>
              <a:gd name="connsiteY0" fmla="*/ 0 h 6858000"/>
              <a:gd name="connsiteX1" fmla="*/ 2419350 w 4459311"/>
              <a:gd name="connsiteY1" fmla="*/ 1200150 h 6858000"/>
              <a:gd name="connsiteX2" fmla="*/ 3419474 w 4459311"/>
              <a:gd name="connsiteY2" fmla="*/ 2466975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419350 w 4459311"/>
              <a:gd name="connsiteY1" fmla="*/ 1200150 h 6858000"/>
              <a:gd name="connsiteX2" fmla="*/ 3438524 w 4459311"/>
              <a:gd name="connsiteY2" fmla="*/ 23050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438524 w 4459311"/>
              <a:gd name="connsiteY2" fmla="*/ 23050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228850 w 4459311"/>
              <a:gd name="connsiteY1" fmla="*/ 1285875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228850 w 4459311"/>
              <a:gd name="connsiteY1" fmla="*/ 1285875 h 6858000"/>
              <a:gd name="connsiteX2" fmla="*/ 3533774 w 4459311"/>
              <a:gd name="connsiteY2" fmla="*/ 24955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90145"/>
              <a:gd name="connsiteY0" fmla="*/ 0 h 6858000"/>
              <a:gd name="connsiteX1" fmla="*/ 2228850 w 4490145"/>
              <a:gd name="connsiteY1" fmla="*/ 128587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085975 w 4490145"/>
              <a:gd name="connsiteY1" fmla="*/ 1714500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257425 w 4490145"/>
              <a:gd name="connsiteY1" fmla="*/ 1695450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342987 h 7200987"/>
              <a:gd name="connsiteX1" fmla="*/ 1381124 w 4490145"/>
              <a:gd name="connsiteY1" fmla="*/ 1133562 h 7200987"/>
              <a:gd name="connsiteX2" fmla="*/ 2257425 w 4490145"/>
              <a:gd name="connsiteY2" fmla="*/ 2038437 h 7200987"/>
              <a:gd name="connsiteX3" fmla="*/ 3438524 w 4490145"/>
              <a:gd name="connsiteY3" fmla="*/ 3114762 h 7200987"/>
              <a:gd name="connsiteX4" fmla="*/ 3771900 w 4490145"/>
              <a:gd name="connsiteY4" fmla="*/ 4991187 h 7200987"/>
              <a:gd name="connsiteX5" fmla="*/ 4381500 w 4490145"/>
              <a:gd name="connsiteY5" fmla="*/ 7200987 h 7200987"/>
              <a:gd name="connsiteX6" fmla="*/ 0 w 4490145"/>
              <a:gd name="connsiteY6" fmla="*/ 7200987 h 7200987"/>
              <a:gd name="connsiteX7" fmla="*/ 0 w 4490145"/>
              <a:gd name="connsiteY7" fmla="*/ 342987 h 7200987"/>
              <a:gd name="connsiteX0" fmla="*/ 0 w 4490145"/>
              <a:gd name="connsiteY0" fmla="*/ 417076 h 7275076"/>
              <a:gd name="connsiteX1" fmla="*/ 1666874 w 4490145"/>
              <a:gd name="connsiteY1" fmla="*/ 798076 h 7275076"/>
              <a:gd name="connsiteX2" fmla="*/ 2257425 w 4490145"/>
              <a:gd name="connsiteY2" fmla="*/ 2112526 h 7275076"/>
              <a:gd name="connsiteX3" fmla="*/ 3438524 w 4490145"/>
              <a:gd name="connsiteY3" fmla="*/ 3188851 h 7275076"/>
              <a:gd name="connsiteX4" fmla="*/ 3771900 w 4490145"/>
              <a:gd name="connsiteY4" fmla="*/ 5065276 h 7275076"/>
              <a:gd name="connsiteX5" fmla="*/ 4381500 w 4490145"/>
              <a:gd name="connsiteY5" fmla="*/ 7275076 h 7275076"/>
              <a:gd name="connsiteX6" fmla="*/ 0 w 4490145"/>
              <a:gd name="connsiteY6" fmla="*/ 7275076 h 7275076"/>
              <a:gd name="connsiteX7" fmla="*/ 0 w 4490145"/>
              <a:gd name="connsiteY7" fmla="*/ 417076 h 7275076"/>
              <a:gd name="connsiteX0" fmla="*/ 0 w 4490145"/>
              <a:gd name="connsiteY0" fmla="*/ 0 h 6858000"/>
              <a:gd name="connsiteX1" fmla="*/ 1666874 w 4490145"/>
              <a:gd name="connsiteY1" fmla="*/ 381000 h 6858000"/>
              <a:gd name="connsiteX2" fmla="*/ 2257425 w 4490145"/>
              <a:gd name="connsiteY2" fmla="*/ 16954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257425 w 4490145"/>
              <a:gd name="connsiteY2" fmla="*/ 16954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1998345 w 4490145"/>
              <a:gd name="connsiteY2" fmla="*/ 195453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143125 w 4490145"/>
              <a:gd name="connsiteY2" fmla="*/ 16192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143125 w 4490145"/>
              <a:gd name="connsiteY2" fmla="*/ 1619250 h 6858000"/>
              <a:gd name="connsiteX3" fmla="*/ 3766184 w 4490145"/>
              <a:gd name="connsiteY3" fmla="*/ 290131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522850"/>
              <a:gd name="connsiteY0" fmla="*/ 0 h 6858000"/>
              <a:gd name="connsiteX1" fmla="*/ 1666874 w 4522850"/>
              <a:gd name="connsiteY1" fmla="*/ 381000 h 6858000"/>
              <a:gd name="connsiteX2" fmla="*/ 2143125 w 4522850"/>
              <a:gd name="connsiteY2" fmla="*/ 1619250 h 6858000"/>
              <a:gd name="connsiteX3" fmla="*/ 3766184 w 4522850"/>
              <a:gd name="connsiteY3" fmla="*/ 2901315 h 6858000"/>
              <a:gd name="connsiteX4" fmla="*/ 4000500 w 4522850"/>
              <a:gd name="connsiteY4" fmla="*/ 4808220 h 6858000"/>
              <a:gd name="connsiteX5" fmla="*/ 4381500 w 4522850"/>
              <a:gd name="connsiteY5" fmla="*/ 6858000 h 6858000"/>
              <a:gd name="connsiteX6" fmla="*/ 0 w 4522850"/>
              <a:gd name="connsiteY6" fmla="*/ 6858000 h 6858000"/>
              <a:gd name="connsiteX7" fmla="*/ 0 w 4522850"/>
              <a:gd name="connsiteY7" fmla="*/ 0 h 6858000"/>
              <a:gd name="connsiteX0" fmla="*/ 0 w 6138348"/>
              <a:gd name="connsiteY0" fmla="*/ 0 h 6858000"/>
              <a:gd name="connsiteX1" fmla="*/ 1666874 w 6138348"/>
              <a:gd name="connsiteY1" fmla="*/ 381000 h 6858000"/>
              <a:gd name="connsiteX2" fmla="*/ 2143125 w 6138348"/>
              <a:gd name="connsiteY2" fmla="*/ 1619250 h 6858000"/>
              <a:gd name="connsiteX3" fmla="*/ 3766184 w 6138348"/>
              <a:gd name="connsiteY3" fmla="*/ 2901315 h 6858000"/>
              <a:gd name="connsiteX4" fmla="*/ 4000500 w 6138348"/>
              <a:gd name="connsiteY4" fmla="*/ 4808220 h 6858000"/>
              <a:gd name="connsiteX5" fmla="*/ 6096000 w 6138348"/>
              <a:gd name="connsiteY5" fmla="*/ 6858000 h 6858000"/>
              <a:gd name="connsiteX6" fmla="*/ 0 w 6138348"/>
              <a:gd name="connsiteY6" fmla="*/ 6858000 h 6858000"/>
              <a:gd name="connsiteX7" fmla="*/ 0 w 6138348"/>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66184 w 6096000"/>
              <a:gd name="connsiteY3" fmla="*/ 2901315 h 6858000"/>
              <a:gd name="connsiteX4" fmla="*/ 4000500 w 6096000"/>
              <a:gd name="connsiteY4" fmla="*/ 480822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66184 w 6096000"/>
              <a:gd name="connsiteY3" fmla="*/ 290131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cubicBezTo>
                  <a:pt x="1114107" y="40322"/>
                  <a:pt x="1420196" y="269122"/>
                  <a:pt x="1701379" y="450011"/>
                </a:cubicBezTo>
                <a:cubicBezTo>
                  <a:pt x="2061205" y="705406"/>
                  <a:pt x="1923451" y="1289439"/>
                  <a:pt x="2257425" y="1680210"/>
                </a:cubicBezTo>
                <a:cubicBezTo>
                  <a:pt x="2591399" y="2070981"/>
                  <a:pt x="3524249" y="2175510"/>
                  <a:pt x="3705224" y="2794635"/>
                </a:cubicBezTo>
                <a:cubicBezTo>
                  <a:pt x="3886199" y="3413760"/>
                  <a:pt x="3611562" y="3864927"/>
                  <a:pt x="4000500" y="4739640"/>
                </a:cubicBezTo>
                <a:cubicBezTo>
                  <a:pt x="4318000" y="5531802"/>
                  <a:pt x="6007100" y="5375910"/>
                  <a:pt x="6096000" y="6858000"/>
                </a:cubicBezTo>
                <a:lnTo>
                  <a:pt x="0" y="6858000"/>
                </a:lnTo>
                <a:lnTo>
                  <a:pt x="0" y="0"/>
                </a:lnTo>
                <a:close/>
              </a:path>
            </a:pathLst>
          </a:custGeom>
          <a:solidFill>
            <a:srgbClr val="5E72E4"/>
          </a:solidFill>
          <a:ln>
            <a:noFill/>
          </a:ln>
          <a:effectLst>
            <a:innerShdw blurRad="279400" dist="127000" dir="18900000">
              <a:srgbClr val="000610">
                <a:alpha val="34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266AC9DA-9523-4CEE-86B0-F3B302513FFD}"/>
              </a:ext>
            </a:extLst>
          </p:cNvPr>
          <p:cNvSpPr>
            <a:spLocks noGrp="1"/>
          </p:cNvSpPr>
          <p:nvPr>
            <p:ph type="pic" sz="quarter" idx="10"/>
          </p:nvPr>
        </p:nvSpPr>
        <p:spPr>
          <a:xfrm>
            <a:off x="395769" y="2931886"/>
            <a:ext cx="2717769" cy="3403077"/>
          </a:xfrm>
          <a:custGeom>
            <a:avLst/>
            <a:gdLst/>
            <a:ahLst/>
            <a:cxnLst/>
            <a:rect l="l" t="t" r="r" b="b"/>
            <a:pathLst>
              <a:path w="2531374" h="3169682">
                <a:moveTo>
                  <a:pt x="1294104" y="0"/>
                </a:moveTo>
                <a:cubicBezTo>
                  <a:pt x="1407776" y="0"/>
                  <a:pt x="1518533" y="10930"/>
                  <a:pt x="1626375" y="32790"/>
                </a:cubicBezTo>
                <a:cubicBezTo>
                  <a:pt x="1734217" y="54650"/>
                  <a:pt x="1838416" y="82339"/>
                  <a:pt x="1938971" y="115857"/>
                </a:cubicBezTo>
                <a:cubicBezTo>
                  <a:pt x="2039526" y="149376"/>
                  <a:pt x="2133524" y="185809"/>
                  <a:pt x="2220963" y="225157"/>
                </a:cubicBezTo>
                <a:cubicBezTo>
                  <a:pt x="2308403" y="264504"/>
                  <a:pt x="2387098" y="301666"/>
                  <a:pt x="2457050" y="336642"/>
                </a:cubicBezTo>
                <a:lnTo>
                  <a:pt x="2089804" y="1040530"/>
                </a:lnTo>
                <a:cubicBezTo>
                  <a:pt x="2002365" y="988066"/>
                  <a:pt x="1912010" y="941432"/>
                  <a:pt x="1818741" y="900627"/>
                </a:cubicBezTo>
                <a:cubicBezTo>
                  <a:pt x="1740046" y="865651"/>
                  <a:pt x="1651878" y="832861"/>
                  <a:pt x="1554237" y="802258"/>
                </a:cubicBezTo>
                <a:cubicBezTo>
                  <a:pt x="1456596" y="771654"/>
                  <a:pt x="1361141" y="756352"/>
                  <a:pt x="1267873" y="756352"/>
                </a:cubicBezTo>
                <a:cubicBezTo>
                  <a:pt x="1192092" y="756352"/>
                  <a:pt x="1131613" y="768011"/>
                  <a:pt x="1086436" y="791328"/>
                </a:cubicBezTo>
                <a:cubicBezTo>
                  <a:pt x="1041259" y="814645"/>
                  <a:pt x="1018670" y="853992"/>
                  <a:pt x="1018670" y="909371"/>
                </a:cubicBezTo>
                <a:cubicBezTo>
                  <a:pt x="1018670" y="950176"/>
                  <a:pt x="1031786" y="983694"/>
                  <a:pt x="1058018" y="1009926"/>
                </a:cubicBezTo>
                <a:cubicBezTo>
                  <a:pt x="1084250" y="1036158"/>
                  <a:pt x="1122140" y="1060204"/>
                  <a:pt x="1171689" y="1082064"/>
                </a:cubicBezTo>
                <a:cubicBezTo>
                  <a:pt x="1221238" y="1103924"/>
                  <a:pt x="1281717" y="1125055"/>
                  <a:pt x="1353126" y="1145457"/>
                </a:cubicBezTo>
                <a:cubicBezTo>
                  <a:pt x="1424535" y="1165860"/>
                  <a:pt x="1505417" y="1190635"/>
                  <a:pt x="1595771" y="1219781"/>
                </a:cubicBezTo>
                <a:cubicBezTo>
                  <a:pt x="1738589" y="1263501"/>
                  <a:pt x="1867562" y="1311593"/>
                  <a:pt x="1982691" y="1364056"/>
                </a:cubicBezTo>
                <a:cubicBezTo>
                  <a:pt x="2097819" y="1416520"/>
                  <a:pt x="2196189" y="1478456"/>
                  <a:pt x="2277799" y="1549865"/>
                </a:cubicBezTo>
                <a:cubicBezTo>
                  <a:pt x="2359409" y="1621274"/>
                  <a:pt x="2422074" y="1707985"/>
                  <a:pt x="2465794" y="1809998"/>
                </a:cubicBezTo>
                <a:cubicBezTo>
                  <a:pt x="2509514" y="1912010"/>
                  <a:pt x="2531374" y="2035883"/>
                  <a:pt x="2531374" y="2181615"/>
                </a:cubicBezTo>
                <a:cubicBezTo>
                  <a:pt x="2531374" y="2368153"/>
                  <a:pt x="2497126" y="2524816"/>
                  <a:pt x="2428632" y="2651603"/>
                </a:cubicBezTo>
                <a:cubicBezTo>
                  <a:pt x="2360138" y="2778390"/>
                  <a:pt x="2269784" y="2879674"/>
                  <a:pt x="2157570" y="2955455"/>
                </a:cubicBezTo>
                <a:cubicBezTo>
                  <a:pt x="2045356" y="3031236"/>
                  <a:pt x="1918568" y="3085886"/>
                  <a:pt x="1777208" y="3119404"/>
                </a:cubicBezTo>
                <a:cubicBezTo>
                  <a:pt x="1635847" y="3152923"/>
                  <a:pt x="1493758" y="3169682"/>
                  <a:pt x="1350940" y="3169682"/>
                </a:cubicBezTo>
                <a:cubicBezTo>
                  <a:pt x="1237269" y="3169682"/>
                  <a:pt x="1120683" y="3160938"/>
                  <a:pt x="1001182" y="3143450"/>
                </a:cubicBezTo>
                <a:cubicBezTo>
                  <a:pt x="881682" y="3125962"/>
                  <a:pt x="762910" y="3101188"/>
                  <a:pt x="644866" y="3069126"/>
                </a:cubicBezTo>
                <a:cubicBezTo>
                  <a:pt x="526823" y="3037065"/>
                  <a:pt x="413152" y="2999175"/>
                  <a:pt x="303852" y="2955455"/>
                </a:cubicBezTo>
                <a:cubicBezTo>
                  <a:pt x="194553" y="2911735"/>
                  <a:pt x="93269" y="2862186"/>
                  <a:pt x="0" y="2806808"/>
                </a:cubicBezTo>
                <a:lnTo>
                  <a:pt x="367246" y="2059200"/>
                </a:lnTo>
                <a:cubicBezTo>
                  <a:pt x="469259" y="2123323"/>
                  <a:pt x="575643" y="2180158"/>
                  <a:pt x="686400" y="2229707"/>
                </a:cubicBezTo>
                <a:cubicBezTo>
                  <a:pt x="779669" y="2273427"/>
                  <a:pt x="885325" y="2312775"/>
                  <a:pt x="1003368" y="2347751"/>
                </a:cubicBezTo>
                <a:cubicBezTo>
                  <a:pt x="1121412" y="2382726"/>
                  <a:pt x="1241641" y="2400214"/>
                  <a:pt x="1364056" y="2400214"/>
                </a:cubicBezTo>
                <a:cubicBezTo>
                  <a:pt x="1457325" y="2400214"/>
                  <a:pt x="1522176" y="2387827"/>
                  <a:pt x="1558609" y="2363053"/>
                </a:cubicBezTo>
                <a:cubicBezTo>
                  <a:pt x="1595042" y="2338278"/>
                  <a:pt x="1613259" y="2305488"/>
                  <a:pt x="1613259" y="2264683"/>
                </a:cubicBezTo>
                <a:cubicBezTo>
                  <a:pt x="1613259" y="2220963"/>
                  <a:pt x="1595042" y="2183802"/>
                  <a:pt x="1558609" y="2153198"/>
                </a:cubicBezTo>
                <a:cubicBezTo>
                  <a:pt x="1522176" y="2122594"/>
                  <a:pt x="1471898" y="2095633"/>
                  <a:pt x="1407776" y="2072316"/>
                </a:cubicBezTo>
                <a:cubicBezTo>
                  <a:pt x="1343654" y="2048999"/>
                  <a:pt x="1270059" y="2025682"/>
                  <a:pt x="1186991" y="2002364"/>
                </a:cubicBezTo>
                <a:cubicBezTo>
                  <a:pt x="1103924" y="1979047"/>
                  <a:pt x="1015755" y="1951358"/>
                  <a:pt x="922487" y="1919297"/>
                </a:cubicBezTo>
                <a:cubicBezTo>
                  <a:pt x="785498" y="1872663"/>
                  <a:pt x="667455" y="1822385"/>
                  <a:pt x="568357" y="1768464"/>
                </a:cubicBezTo>
                <a:cubicBezTo>
                  <a:pt x="469259" y="1714543"/>
                  <a:pt x="387648" y="1653335"/>
                  <a:pt x="323526" y="1584841"/>
                </a:cubicBezTo>
                <a:cubicBezTo>
                  <a:pt x="259404" y="1516347"/>
                  <a:pt x="212041" y="1438380"/>
                  <a:pt x="181437" y="1350940"/>
                </a:cubicBezTo>
                <a:cubicBezTo>
                  <a:pt x="150833" y="1263501"/>
                  <a:pt x="135531" y="1162945"/>
                  <a:pt x="135531" y="1049274"/>
                </a:cubicBezTo>
                <a:cubicBezTo>
                  <a:pt x="135531" y="877310"/>
                  <a:pt x="166864" y="725748"/>
                  <a:pt x="229529" y="594589"/>
                </a:cubicBezTo>
                <a:cubicBezTo>
                  <a:pt x="292194" y="463430"/>
                  <a:pt x="377447" y="354130"/>
                  <a:pt x="485289" y="266691"/>
                </a:cubicBezTo>
                <a:cubicBezTo>
                  <a:pt x="593131" y="179251"/>
                  <a:pt x="716275" y="112943"/>
                  <a:pt x="854721" y="67766"/>
                </a:cubicBezTo>
                <a:cubicBezTo>
                  <a:pt x="993167" y="22589"/>
                  <a:pt x="1139628" y="0"/>
                  <a:pt x="1294104" y="0"/>
                </a:cubicBezTo>
                <a:close/>
              </a:path>
            </a:pathLst>
          </a:custGeom>
          <a:pattFill prst="pct20">
            <a:fgClr>
              <a:schemeClr val="accent1"/>
            </a:fgClr>
            <a:bgClr>
              <a:schemeClr val="bg1"/>
            </a:bgClr>
          </a:pattFill>
          <a:effectLst/>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15171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0" y="0"/>
            <a:ext cx="12192000" cy="685800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300145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0FED63F-47BA-4A7B-8363-9217D315D575}"/>
              </a:ext>
            </a:extLst>
          </p:cNvPr>
          <p:cNvSpPr/>
          <p:nvPr userDrawn="1"/>
        </p:nvSpPr>
        <p:spPr>
          <a:xfrm>
            <a:off x="-130626" y="0"/>
            <a:ext cx="6096000" cy="6858000"/>
          </a:xfrm>
          <a:custGeom>
            <a:avLst/>
            <a:gdLst>
              <a:gd name="connsiteX0" fmla="*/ 0 w 4381500"/>
              <a:gd name="connsiteY0" fmla="*/ 0 h 6858000"/>
              <a:gd name="connsiteX1" fmla="*/ 4381500 w 4381500"/>
              <a:gd name="connsiteY1" fmla="*/ 0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0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71975 w 4381500"/>
              <a:gd name="connsiteY2" fmla="*/ 238125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4371975 w 4381500"/>
              <a:gd name="connsiteY2" fmla="*/ 238125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657475 w 4381500"/>
              <a:gd name="connsiteY1" fmla="*/ 1571625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657475 w 4381500"/>
              <a:gd name="connsiteY1" fmla="*/ 1571625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3476625 w 4381500"/>
              <a:gd name="connsiteY3" fmla="*/ 5495925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3876675 w 4381500"/>
              <a:gd name="connsiteY3" fmla="*/ 5353050 h 6858000"/>
              <a:gd name="connsiteX4" fmla="*/ 4381500 w 4381500"/>
              <a:gd name="connsiteY4" fmla="*/ 6858000 h 6858000"/>
              <a:gd name="connsiteX5" fmla="*/ 0 w 4381500"/>
              <a:gd name="connsiteY5" fmla="*/ 6858000 h 6858000"/>
              <a:gd name="connsiteX6" fmla="*/ 0 w 4381500"/>
              <a:gd name="connsiteY6" fmla="*/ 0 h 6858000"/>
              <a:gd name="connsiteX0" fmla="*/ 0 w 4523031"/>
              <a:gd name="connsiteY0" fmla="*/ 0 h 6858000"/>
              <a:gd name="connsiteX1" fmla="*/ 2800350 w 4523031"/>
              <a:gd name="connsiteY1" fmla="*/ 1314450 h 6858000"/>
              <a:gd name="connsiteX2" fmla="*/ 3390900 w 4523031"/>
              <a:gd name="connsiteY2" fmla="*/ 3933825 h 6858000"/>
              <a:gd name="connsiteX3" fmla="*/ 4381500 w 4523031"/>
              <a:gd name="connsiteY3" fmla="*/ 6858000 h 6858000"/>
              <a:gd name="connsiteX4" fmla="*/ 0 w 4523031"/>
              <a:gd name="connsiteY4" fmla="*/ 6858000 h 6858000"/>
              <a:gd name="connsiteX5" fmla="*/ 0 w 4523031"/>
              <a:gd name="connsiteY5" fmla="*/ 0 h 6858000"/>
              <a:gd name="connsiteX0" fmla="*/ 0 w 4584664"/>
              <a:gd name="connsiteY0" fmla="*/ 0 h 6858000"/>
              <a:gd name="connsiteX1" fmla="*/ 2800350 w 4584664"/>
              <a:gd name="connsiteY1" fmla="*/ 1314450 h 6858000"/>
              <a:gd name="connsiteX2" fmla="*/ 3390900 w 4584664"/>
              <a:gd name="connsiteY2" fmla="*/ 3933825 h 6858000"/>
              <a:gd name="connsiteX3" fmla="*/ 3810000 w 4584664"/>
              <a:gd name="connsiteY3" fmla="*/ 4800600 h 6858000"/>
              <a:gd name="connsiteX4" fmla="*/ 4381500 w 4584664"/>
              <a:gd name="connsiteY4" fmla="*/ 6858000 h 6858000"/>
              <a:gd name="connsiteX5" fmla="*/ 0 w 4584664"/>
              <a:gd name="connsiteY5" fmla="*/ 6858000 h 6858000"/>
              <a:gd name="connsiteX6" fmla="*/ 0 w 4584664"/>
              <a:gd name="connsiteY6" fmla="*/ 0 h 6858000"/>
              <a:gd name="connsiteX0" fmla="*/ 0 w 4534472"/>
              <a:gd name="connsiteY0" fmla="*/ 0 h 6858000"/>
              <a:gd name="connsiteX1" fmla="*/ 2800350 w 4534472"/>
              <a:gd name="connsiteY1" fmla="*/ 1314450 h 6858000"/>
              <a:gd name="connsiteX2" fmla="*/ 3390900 w 4534472"/>
              <a:gd name="connsiteY2" fmla="*/ 3933825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286000 w 4534472"/>
              <a:gd name="connsiteY1" fmla="*/ 1419225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286000 w 4534472"/>
              <a:gd name="connsiteY1" fmla="*/ 1419225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419350 w 4534472"/>
              <a:gd name="connsiteY1" fmla="*/ 12001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419350 w 4534472"/>
              <a:gd name="connsiteY1" fmla="*/ 1200150 h 6858000"/>
              <a:gd name="connsiteX2" fmla="*/ 3248025 w 4534472"/>
              <a:gd name="connsiteY2" fmla="*/ 344805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50583"/>
              <a:gd name="connsiteY0" fmla="*/ 0 h 6858000"/>
              <a:gd name="connsiteX1" fmla="*/ 2419350 w 4550583"/>
              <a:gd name="connsiteY1" fmla="*/ 1200150 h 6858000"/>
              <a:gd name="connsiteX2" fmla="*/ 3248025 w 4550583"/>
              <a:gd name="connsiteY2" fmla="*/ 3448050 h 6858000"/>
              <a:gd name="connsiteX3" fmla="*/ 3505200 w 4550583"/>
              <a:gd name="connsiteY3" fmla="*/ 4914900 h 6858000"/>
              <a:gd name="connsiteX4" fmla="*/ 4381500 w 4550583"/>
              <a:gd name="connsiteY4" fmla="*/ 6858000 h 6858000"/>
              <a:gd name="connsiteX5" fmla="*/ 0 w 4550583"/>
              <a:gd name="connsiteY5" fmla="*/ 6858000 h 6858000"/>
              <a:gd name="connsiteX6" fmla="*/ 0 w 4550583"/>
              <a:gd name="connsiteY6" fmla="*/ 0 h 6858000"/>
              <a:gd name="connsiteX0" fmla="*/ 0 w 4457594"/>
              <a:gd name="connsiteY0" fmla="*/ 0 h 6858000"/>
              <a:gd name="connsiteX1" fmla="*/ 2419350 w 4457594"/>
              <a:gd name="connsiteY1" fmla="*/ 1200150 h 6858000"/>
              <a:gd name="connsiteX2" fmla="*/ 3248025 w 4457594"/>
              <a:gd name="connsiteY2" fmla="*/ 3448050 h 6858000"/>
              <a:gd name="connsiteX3" fmla="*/ 3505200 w 4457594"/>
              <a:gd name="connsiteY3" fmla="*/ 4914900 h 6858000"/>
              <a:gd name="connsiteX4" fmla="*/ 4381500 w 4457594"/>
              <a:gd name="connsiteY4" fmla="*/ 6858000 h 6858000"/>
              <a:gd name="connsiteX5" fmla="*/ 0 w 4457594"/>
              <a:gd name="connsiteY5" fmla="*/ 6858000 h 6858000"/>
              <a:gd name="connsiteX6" fmla="*/ 0 w 4457594"/>
              <a:gd name="connsiteY6" fmla="*/ 0 h 6858000"/>
              <a:gd name="connsiteX0" fmla="*/ 0 w 4457594"/>
              <a:gd name="connsiteY0" fmla="*/ 0 h 6858000"/>
              <a:gd name="connsiteX1" fmla="*/ 2419350 w 4457594"/>
              <a:gd name="connsiteY1" fmla="*/ 1200150 h 6858000"/>
              <a:gd name="connsiteX2" fmla="*/ 3419474 w 4457594"/>
              <a:gd name="connsiteY2" fmla="*/ 2466975 h 6858000"/>
              <a:gd name="connsiteX3" fmla="*/ 3248025 w 4457594"/>
              <a:gd name="connsiteY3" fmla="*/ 3448050 h 6858000"/>
              <a:gd name="connsiteX4" fmla="*/ 3505200 w 4457594"/>
              <a:gd name="connsiteY4" fmla="*/ 4914900 h 6858000"/>
              <a:gd name="connsiteX5" fmla="*/ 4381500 w 4457594"/>
              <a:gd name="connsiteY5" fmla="*/ 6858000 h 6858000"/>
              <a:gd name="connsiteX6" fmla="*/ 0 w 4457594"/>
              <a:gd name="connsiteY6" fmla="*/ 6858000 h 6858000"/>
              <a:gd name="connsiteX7" fmla="*/ 0 w 4457594"/>
              <a:gd name="connsiteY7" fmla="*/ 0 h 6858000"/>
              <a:gd name="connsiteX0" fmla="*/ 0 w 4457594"/>
              <a:gd name="connsiteY0" fmla="*/ 0 h 6858000"/>
              <a:gd name="connsiteX1" fmla="*/ 2419350 w 4457594"/>
              <a:gd name="connsiteY1" fmla="*/ 1200150 h 6858000"/>
              <a:gd name="connsiteX2" fmla="*/ 3419474 w 4457594"/>
              <a:gd name="connsiteY2" fmla="*/ 2466975 h 6858000"/>
              <a:gd name="connsiteX3" fmla="*/ 3505200 w 4457594"/>
              <a:gd name="connsiteY3" fmla="*/ 4914900 h 6858000"/>
              <a:gd name="connsiteX4" fmla="*/ 4381500 w 4457594"/>
              <a:gd name="connsiteY4" fmla="*/ 6858000 h 6858000"/>
              <a:gd name="connsiteX5" fmla="*/ 0 w 4457594"/>
              <a:gd name="connsiteY5" fmla="*/ 6858000 h 6858000"/>
              <a:gd name="connsiteX6" fmla="*/ 0 w 4457594"/>
              <a:gd name="connsiteY6" fmla="*/ 0 h 6858000"/>
              <a:gd name="connsiteX0" fmla="*/ 0 w 4445026"/>
              <a:gd name="connsiteY0" fmla="*/ 0 h 6858000"/>
              <a:gd name="connsiteX1" fmla="*/ 2419350 w 4445026"/>
              <a:gd name="connsiteY1" fmla="*/ 1200150 h 6858000"/>
              <a:gd name="connsiteX2" fmla="*/ 3419474 w 4445026"/>
              <a:gd name="connsiteY2" fmla="*/ 2466975 h 6858000"/>
              <a:gd name="connsiteX3" fmla="*/ 3238500 w 4445026"/>
              <a:gd name="connsiteY3" fmla="*/ 4191000 h 6858000"/>
              <a:gd name="connsiteX4" fmla="*/ 4381500 w 4445026"/>
              <a:gd name="connsiteY4" fmla="*/ 6858000 h 6858000"/>
              <a:gd name="connsiteX5" fmla="*/ 0 w 4445026"/>
              <a:gd name="connsiteY5" fmla="*/ 6858000 h 6858000"/>
              <a:gd name="connsiteX6" fmla="*/ 0 w 4445026"/>
              <a:gd name="connsiteY6" fmla="*/ 0 h 6858000"/>
              <a:gd name="connsiteX0" fmla="*/ 0 w 4445026"/>
              <a:gd name="connsiteY0" fmla="*/ 0 h 6858000"/>
              <a:gd name="connsiteX1" fmla="*/ 2419350 w 4445026"/>
              <a:gd name="connsiteY1" fmla="*/ 1200150 h 6858000"/>
              <a:gd name="connsiteX2" fmla="*/ 3419474 w 4445026"/>
              <a:gd name="connsiteY2" fmla="*/ 2466975 h 6858000"/>
              <a:gd name="connsiteX3" fmla="*/ 3238500 w 4445026"/>
              <a:gd name="connsiteY3" fmla="*/ 4191000 h 6858000"/>
              <a:gd name="connsiteX4" fmla="*/ 4381500 w 4445026"/>
              <a:gd name="connsiteY4" fmla="*/ 6858000 h 6858000"/>
              <a:gd name="connsiteX5" fmla="*/ 0 w 4445026"/>
              <a:gd name="connsiteY5" fmla="*/ 6858000 h 6858000"/>
              <a:gd name="connsiteX6" fmla="*/ 0 w 4445026"/>
              <a:gd name="connsiteY6" fmla="*/ 0 h 6858000"/>
              <a:gd name="connsiteX0" fmla="*/ 0 w 4451302"/>
              <a:gd name="connsiteY0" fmla="*/ 0 h 6858000"/>
              <a:gd name="connsiteX1" fmla="*/ 2419350 w 4451302"/>
              <a:gd name="connsiteY1" fmla="*/ 1200150 h 6858000"/>
              <a:gd name="connsiteX2" fmla="*/ 3419474 w 4451302"/>
              <a:gd name="connsiteY2" fmla="*/ 2466975 h 6858000"/>
              <a:gd name="connsiteX3" fmla="*/ 3238500 w 4451302"/>
              <a:gd name="connsiteY3" fmla="*/ 4191000 h 6858000"/>
              <a:gd name="connsiteX4" fmla="*/ 4381500 w 4451302"/>
              <a:gd name="connsiteY4" fmla="*/ 6858000 h 6858000"/>
              <a:gd name="connsiteX5" fmla="*/ 0 w 4451302"/>
              <a:gd name="connsiteY5" fmla="*/ 6858000 h 6858000"/>
              <a:gd name="connsiteX6" fmla="*/ 0 w 4451302"/>
              <a:gd name="connsiteY6" fmla="*/ 0 h 6858000"/>
              <a:gd name="connsiteX0" fmla="*/ 0 w 4459311"/>
              <a:gd name="connsiteY0" fmla="*/ 0 h 6858000"/>
              <a:gd name="connsiteX1" fmla="*/ 2419350 w 4459311"/>
              <a:gd name="connsiteY1" fmla="*/ 1200150 h 6858000"/>
              <a:gd name="connsiteX2" fmla="*/ 3419474 w 4459311"/>
              <a:gd name="connsiteY2" fmla="*/ 2466975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419350 w 4459311"/>
              <a:gd name="connsiteY1" fmla="*/ 1200150 h 6858000"/>
              <a:gd name="connsiteX2" fmla="*/ 3438524 w 4459311"/>
              <a:gd name="connsiteY2" fmla="*/ 23050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438524 w 4459311"/>
              <a:gd name="connsiteY2" fmla="*/ 23050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228850 w 4459311"/>
              <a:gd name="connsiteY1" fmla="*/ 1285875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228850 w 4459311"/>
              <a:gd name="connsiteY1" fmla="*/ 1285875 h 6858000"/>
              <a:gd name="connsiteX2" fmla="*/ 3533774 w 4459311"/>
              <a:gd name="connsiteY2" fmla="*/ 24955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90145"/>
              <a:gd name="connsiteY0" fmla="*/ 0 h 6858000"/>
              <a:gd name="connsiteX1" fmla="*/ 2228850 w 4490145"/>
              <a:gd name="connsiteY1" fmla="*/ 128587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085975 w 4490145"/>
              <a:gd name="connsiteY1" fmla="*/ 1714500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257425 w 4490145"/>
              <a:gd name="connsiteY1" fmla="*/ 1695450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342987 h 7200987"/>
              <a:gd name="connsiteX1" fmla="*/ 1381124 w 4490145"/>
              <a:gd name="connsiteY1" fmla="*/ 1133562 h 7200987"/>
              <a:gd name="connsiteX2" fmla="*/ 2257425 w 4490145"/>
              <a:gd name="connsiteY2" fmla="*/ 2038437 h 7200987"/>
              <a:gd name="connsiteX3" fmla="*/ 3438524 w 4490145"/>
              <a:gd name="connsiteY3" fmla="*/ 3114762 h 7200987"/>
              <a:gd name="connsiteX4" fmla="*/ 3771900 w 4490145"/>
              <a:gd name="connsiteY4" fmla="*/ 4991187 h 7200987"/>
              <a:gd name="connsiteX5" fmla="*/ 4381500 w 4490145"/>
              <a:gd name="connsiteY5" fmla="*/ 7200987 h 7200987"/>
              <a:gd name="connsiteX6" fmla="*/ 0 w 4490145"/>
              <a:gd name="connsiteY6" fmla="*/ 7200987 h 7200987"/>
              <a:gd name="connsiteX7" fmla="*/ 0 w 4490145"/>
              <a:gd name="connsiteY7" fmla="*/ 342987 h 7200987"/>
              <a:gd name="connsiteX0" fmla="*/ 0 w 4490145"/>
              <a:gd name="connsiteY0" fmla="*/ 417076 h 7275076"/>
              <a:gd name="connsiteX1" fmla="*/ 1666874 w 4490145"/>
              <a:gd name="connsiteY1" fmla="*/ 798076 h 7275076"/>
              <a:gd name="connsiteX2" fmla="*/ 2257425 w 4490145"/>
              <a:gd name="connsiteY2" fmla="*/ 2112526 h 7275076"/>
              <a:gd name="connsiteX3" fmla="*/ 3438524 w 4490145"/>
              <a:gd name="connsiteY3" fmla="*/ 3188851 h 7275076"/>
              <a:gd name="connsiteX4" fmla="*/ 3771900 w 4490145"/>
              <a:gd name="connsiteY4" fmla="*/ 5065276 h 7275076"/>
              <a:gd name="connsiteX5" fmla="*/ 4381500 w 4490145"/>
              <a:gd name="connsiteY5" fmla="*/ 7275076 h 7275076"/>
              <a:gd name="connsiteX6" fmla="*/ 0 w 4490145"/>
              <a:gd name="connsiteY6" fmla="*/ 7275076 h 7275076"/>
              <a:gd name="connsiteX7" fmla="*/ 0 w 4490145"/>
              <a:gd name="connsiteY7" fmla="*/ 417076 h 7275076"/>
              <a:gd name="connsiteX0" fmla="*/ 0 w 4490145"/>
              <a:gd name="connsiteY0" fmla="*/ 0 h 6858000"/>
              <a:gd name="connsiteX1" fmla="*/ 1666874 w 4490145"/>
              <a:gd name="connsiteY1" fmla="*/ 381000 h 6858000"/>
              <a:gd name="connsiteX2" fmla="*/ 2257425 w 4490145"/>
              <a:gd name="connsiteY2" fmla="*/ 16954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257425 w 4490145"/>
              <a:gd name="connsiteY2" fmla="*/ 16954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1998345 w 4490145"/>
              <a:gd name="connsiteY2" fmla="*/ 195453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143125 w 4490145"/>
              <a:gd name="connsiteY2" fmla="*/ 16192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143125 w 4490145"/>
              <a:gd name="connsiteY2" fmla="*/ 1619250 h 6858000"/>
              <a:gd name="connsiteX3" fmla="*/ 3766184 w 4490145"/>
              <a:gd name="connsiteY3" fmla="*/ 290131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522850"/>
              <a:gd name="connsiteY0" fmla="*/ 0 h 6858000"/>
              <a:gd name="connsiteX1" fmla="*/ 1666874 w 4522850"/>
              <a:gd name="connsiteY1" fmla="*/ 381000 h 6858000"/>
              <a:gd name="connsiteX2" fmla="*/ 2143125 w 4522850"/>
              <a:gd name="connsiteY2" fmla="*/ 1619250 h 6858000"/>
              <a:gd name="connsiteX3" fmla="*/ 3766184 w 4522850"/>
              <a:gd name="connsiteY3" fmla="*/ 2901315 h 6858000"/>
              <a:gd name="connsiteX4" fmla="*/ 4000500 w 4522850"/>
              <a:gd name="connsiteY4" fmla="*/ 4808220 h 6858000"/>
              <a:gd name="connsiteX5" fmla="*/ 4381500 w 4522850"/>
              <a:gd name="connsiteY5" fmla="*/ 6858000 h 6858000"/>
              <a:gd name="connsiteX6" fmla="*/ 0 w 4522850"/>
              <a:gd name="connsiteY6" fmla="*/ 6858000 h 6858000"/>
              <a:gd name="connsiteX7" fmla="*/ 0 w 4522850"/>
              <a:gd name="connsiteY7" fmla="*/ 0 h 6858000"/>
              <a:gd name="connsiteX0" fmla="*/ 0 w 6138348"/>
              <a:gd name="connsiteY0" fmla="*/ 0 h 6858000"/>
              <a:gd name="connsiteX1" fmla="*/ 1666874 w 6138348"/>
              <a:gd name="connsiteY1" fmla="*/ 381000 h 6858000"/>
              <a:gd name="connsiteX2" fmla="*/ 2143125 w 6138348"/>
              <a:gd name="connsiteY2" fmla="*/ 1619250 h 6858000"/>
              <a:gd name="connsiteX3" fmla="*/ 3766184 w 6138348"/>
              <a:gd name="connsiteY3" fmla="*/ 2901315 h 6858000"/>
              <a:gd name="connsiteX4" fmla="*/ 4000500 w 6138348"/>
              <a:gd name="connsiteY4" fmla="*/ 4808220 h 6858000"/>
              <a:gd name="connsiteX5" fmla="*/ 6096000 w 6138348"/>
              <a:gd name="connsiteY5" fmla="*/ 6858000 h 6858000"/>
              <a:gd name="connsiteX6" fmla="*/ 0 w 6138348"/>
              <a:gd name="connsiteY6" fmla="*/ 6858000 h 6858000"/>
              <a:gd name="connsiteX7" fmla="*/ 0 w 6138348"/>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66184 w 6096000"/>
              <a:gd name="connsiteY3" fmla="*/ 2901315 h 6858000"/>
              <a:gd name="connsiteX4" fmla="*/ 4000500 w 6096000"/>
              <a:gd name="connsiteY4" fmla="*/ 480822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66184 w 6096000"/>
              <a:gd name="connsiteY3" fmla="*/ 290131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cubicBezTo>
                  <a:pt x="1114107" y="40322"/>
                  <a:pt x="1420196" y="269122"/>
                  <a:pt x="1701379" y="450011"/>
                </a:cubicBezTo>
                <a:cubicBezTo>
                  <a:pt x="2061205" y="705406"/>
                  <a:pt x="1923451" y="1289439"/>
                  <a:pt x="2257425" y="1680210"/>
                </a:cubicBezTo>
                <a:cubicBezTo>
                  <a:pt x="2591399" y="2070981"/>
                  <a:pt x="3524249" y="2175510"/>
                  <a:pt x="3705224" y="2794635"/>
                </a:cubicBezTo>
                <a:cubicBezTo>
                  <a:pt x="3886199" y="3413760"/>
                  <a:pt x="3611562" y="3864927"/>
                  <a:pt x="4000500" y="4739640"/>
                </a:cubicBezTo>
                <a:cubicBezTo>
                  <a:pt x="4318000" y="5531802"/>
                  <a:pt x="6007100" y="5375910"/>
                  <a:pt x="6096000" y="6858000"/>
                </a:cubicBezTo>
                <a:lnTo>
                  <a:pt x="0" y="6858000"/>
                </a:lnTo>
                <a:lnTo>
                  <a:pt x="0" y="0"/>
                </a:lnTo>
                <a:close/>
              </a:path>
            </a:pathLst>
          </a:custGeom>
          <a:solidFill>
            <a:srgbClr val="5E72E4"/>
          </a:solidFill>
          <a:ln>
            <a:noFill/>
          </a:ln>
          <a:effectLst>
            <a:innerShdw blurRad="279400" dist="127000" dir="18900000">
              <a:srgbClr val="000610">
                <a:alpha val="34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8EA18C49-CEF4-40A1-9E7A-2C6DA57D1429}"/>
              </a:ext>
            </a:extLst>
          </p:cNvPr>
          <p:cNvSpPr>
            <a:spLocks noGrp="1"/>
          </p:cNvSpPr>
          <p:nvPr>
            <p:ph type="pic" sz="quarter" idx="10"/>
          </p:nvPr>
        </p:nvSpPr>
        <p:spPr>
          <a:xfrm>
            <a:off x="165417" y="3294743"/>
            <a:ext cx="3178471" cy="2906486"/>
          </a:xfrm>
          <a:custGeom>
            <a:avLst/>
            <a:gdLst>
              <a:gd name="connsiteX0" fmla="*/ 0 w 5801832"/>
              <a:gd name="connsiteY0" fmla="*/ 0 h 5211669"/>
              <a:gd name="connsiteX1" fmla="*/ 1148661 w 5801832"/>
              <a:gd name="connsiteY1" fmla="*/ 0 h 5211669"/>
              <a:gd name="connsiteX2" fmla="*/ 1682751 w 5801832"/>
              <a:gd name="connsiteY2" fmla="*/ 2777075 h 5211669"/>
              <a:gd name="connsiteX3" fmla="*/ 1704700 w 5801832"/>
              <a:gd name="connsiteY3" fmla="*/ 2918535 h 5211669"/>
              <a:gd name="connsiteX4" fmla="*/ 1719333 w 5801832"/>
              <a:gd name="connsiteY4" fmla="*/ 3037659 h 5211669"/>
              <a:gd name="connsiteX5" fmla="*/ 1733965 w 5801832"/>
              <a:gd name="connsiteY5" fmla="*/ 2911090 h 5211669"/>
              <a:gd name="connsiteX6" fmla="*/ 1755914 w 5801832"/>
              <a:gd name="connsiteY6" fmla="*/ 2762184 h 5211669"/>
              <a:gd name="connsiteX7" fmla="*/ 2407065 w 5801832"/>
              <a:gd name="connsiteY7" fmla="*/ 0 h 5211669"/>
              <a:gd name="connsiteX8" fmla="*/ 3380134 w 5801832"/>
              <a:gd name="connsiteY8" fmla="*/ 0 h 5211669"/>
              <a:gd name="connsiteX9" fmla="*/ 4038603 w 5801832"/>
              <a:gd name="connsiteY9" fmla="*/ 2769629 h 5211669"/>
              <a:gd name="connsiteX10" fmla="*/ 4067868 w 5801832"/>
              <a:gd name="connsiteY10" fmla="*/ 2933424 h 5211669"/>
              <a:gd name="connsiteX11" fmla="*/ 4082501 w 5801832"/>
              <a:gd name="connsiteY11" fmla="*/ 3052549 h 5211669"/>
              <a:gd name="connsiteX12" fmla="*/ 4097133 w 5801832"/>
              <a:gd name="connsiteY12" fmla="*/ 2970651 h 5211669"/>
              <a:gd name="connsiteX13" fmla="*/ 4111766 w 5801832"/>
              <a:gd name="connsiteY13" fmla="*/ 2873863 h 5211669"/>
              <a:gd name="connsiteX14" fmla="*/ 4126399 w 5801832"/>
              <a:gd name="connsiteY14" fmla="*/ 2784520 h 5211669"/>
              <a:gd name="connsiteX15" fmla="*/ 4653173 w 5801832"/>
              <a:gd name="connsiteY15" fmla="*/ 0 h 5211669"/>
              <a:gd name="connsiteX16" fmla="*/ 5801832 w 5801832"/>
              <a:gd name="connsiteY16" fmla="*/ 0 h 5211669"/>
              <a:gd name="connsiteX17" fmla="*/ 4697071 w 5801832"/>
              <a:gd name="connsiteY17" fmla="*/ 5211669 h 5211669"/>
              <a:gd name="connsiteX18" fmla="*/ 3643522 w 5801832"/>
              <a:gd name="connsiteY18" fmla="*/ 5211669 h 5211669"/>
              <a:gd name="connsiteX19" fmla="*/ 2926523 w 5801832"/>
              <a:gd name="connsiteY19" fmla="*/ 2315470 h 5211669"/>
              <a:gd name="connsiteX20" fmla="*/ 2882625 w 5801832"/>
              <a:gd name="connsiteY20" fmla="*/ 2025106 h 5211669"/>
              <a:gd name="connsiteX21" fmla="*/ 2838727 w 5801832"/>
              <a:gd name="connsiteY21" fmla="*/ 2308024 h 5211669"/>
              <a:gd name="connsiteX22" fmla="*/ 2150995 w 5801832"/>
              <a:gd name="connsiteY22" fmla="*/ 5211669 h 5211669"/>
              <a:gd name="connsiteX23" fmla="*/ 1097446 w 5801832"/>
              <a:gd name="connsiteY23" fmla="*/ 5211669 h 521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1832" h="5211669">
                <a:moveTo>
                  <a:pt x="0" y="0"/>
                </a:moveTo>
                <a:lnTo>
                  <a:pt x="1148661" y="0"/>
                </a:lnTo>
                <a:lnTo>
                  <a:pt x="1682751" y="2777075"/>
                </a:lnTo>
                <a:cubicBezTo>
                  <a:pt x="1692506" y="2811820"/>
                  <a:pt x="1699823" y="2858972"/>
                  <a:pt x="1704700" y="2918535"/>
                </a:cubicBezTo>
                <a:cubicBezTo>
                  <a:pt x="1709578" y="2978097"/>
                  <a:pt x="1714455" y="3017805"/>
                  <a:pt x="1719333" y="3037659"/>
                </a:cubicBezTo>
                <a:cubicBezTo>
                  <a:pt x="1724210" y="3012841"/>
                  <a:pt x="1729088" y="2970651"/>
                  <a:pt x="1733965" y="2911090"/>
                </a:cubicBezTo>
                <a:cubicBezTo>
                  <a:pt x="1738843" y="2851527"/>
                  <a:pt x="1746159" y="2801893"/>
                  <a:pt x="1755914" y="2762184"/>
                </a:cubicBezTo>
                <a:lnTo>
                  <a:pt x="2407065" y="0"/>
                </a:lnTo>
                <a:lnTo>
                  <a:pt x="3380134" y="0"/>
                </a:lnTo>
                <a:lnTo>
                  <a:pt x="4038603" y="2769629"/>
                </a:lnTo>
                <a:cubicBezTo>
                  <a:pt x="4048358" y="2814301"/>
                  <a:pt x="4058113" y="2868900"/>
                  <a:pt x="4067868" y="2933424"/>
                </a:cubicBezTo>
                <a:cubicBezTo>
                  <a:pt x="4077623" y="2997951"/>
                  <a:pt x="4082501" y="3037659"/>
                  <a:pt x="4082501" y="3052549"/>
                </a:cubicBezTo>
                <a:cubicBezTo>
                  <a:pt x="4087379" y="3032695"/>
                  <a:pt x="4092255" y="3005396"/>
                  <a:pt x="4097133" y="2970651"/>
                </a:cubicBezTo>
                <a:cubicBezTo>
                  <a:pt x="4102011" y="2935906"/>
                  <a:pt x="4106888" y="2903644"/>
                  <a:pt x="4111766" y="2873863"/>
                </a:cubicBezTo>
                <a:cubicBezTo>
                  <a:pt x="4116644" y="2844082"/>
                  <a:pt x="4121521" y="2814301"/>
                  <a:pt x="4126399" y="2784520"/>
                </a:cubicBezTo>
                <a:lnTo>
                  <a:pt x="4653173" y="0"/>
                </a:lnTo>
                <a:lnTo>
                  <a:pt x="5801832" y="0"/>
                </a:lnTo>
                <a:lnTo>
                  <a:pt x="4697071" y="5211669"/>
                </a:lnTo>
                <a:lnTo>
                  <a:pt x="3643522" y="5211669"/>
                </a:lnTo>
                <a:lnTo>
                  <a:pt x="2926523" y="2315470"/>
                </a:lnTo>
                <a:cubicBezTo>
                  <a:pt x="2916768" y="2270799"/>
                  <a:pt x="2902135" y="2174010"/>
                  <a:pt x="2882625" y="2025106"/>
                </a:cubicBezTo>
                <a:cubicBezTo>
                  <a:pt x="2863115" y="2193865"/>
                  <a:pt x="2848483" y="2288171"/>
                  <a:pt x="2838727" y="2308024"/>
                </a:cubicBezTo>
                <a:lnTo>
                  <a:pt x="2150995" y="5211669"/>
                </a:lnTo>
                <a:lnTo>
                  <a:pt x="1097446" y="5211669"/>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2367324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0FED63F-47BA-4A7B-8363-9217D315D575}"/>
              </a:ext>
            </a:extLst>
          </p:cNvPr>
          <p:cNvSpPr/>
          <p:nvPr userDrawn="1"/>
        </p:nvSpPr>
        <p:spPr>
          <a:xfrm>
            <a:off x="2" y="-1"/>
            <a:ext cx="6096000" cy="6858000"/>
          </a:xfrm>
          <a:custGeom>
            <a:avLst/>
            <a:gdLst>
              <a:gd name="connsiteX0" fmla="*/ 0 w 4381500"/>
              <a:gd name="connsiteY0" fmla="*/ 0 h 6858000"/>
              <a:gd name="connsiteX1" fmla="*/ 4381500 w 4381500"/>
              <a:gd name="connsiteY1" fmla="*/ 0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0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71975 w 4381500"/>
              <a:gd name="connsiteY2" fmla="*/ 238125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4371975 w 4381500"/>
              <a:gd name="connsiteY2" fmla="*/ 238125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657475 w 4381500"/>
              <a:gd name="connsiteY1" fmla="*/ 1571625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657475 w 4381500"/>
              <a:gd name="connsiteY1" fmla="*/ 1571625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3476625 w 4381500"/>
              <a:gd name="connsiteY3" fmla="*/ 5495925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3876675 w 4381500"/>
              <a:gd name="connsiteY3" fmla="*/ 5353050 h 6858000"/>
              <a:gd name="connsiteX4" fmla="*/ 4381500 w 4381500"/>
              <a:gd name="connsiteY4" fmla="*/ 6858000 h 6858000"/>
              <a:gd name="connsiteX5" fmla="*/ 0 w 4381500"/>
              <a:gd name="connsiteY5" fmla="*/ 6858000 h 6858000"/>
              <a:gd name="connsiteX6" fmla="*/ 0 w 4381500"/>
              <a:gd name="connsiteY6" fmla="*/ 0 h 6858000"/>
              <a:gd name="connsiteX0" fmla="*/ 0 w 4523031"/>
              <a:gd name="connsiteY0" fmla="*/ 0 h 6858000"/>
              <a:gd name="connsiteX1" fmla="*/ 2800350 w 4523031"/>
              <a:gd name="connsiteY1" fmla="*/ 1314450 h 6858000"/>
              <a:gd name="connsiteX2" fmla="*/ 3390900 w 4523031"/>
              <a:gd name="connsiteY2" fmla="*/ 3933825 h 6858000"/>
              <a:gd name="connsiteX3" fmla="*/ 4381500 w 4523031"/>
              <a:gd name="connsiteY3" fmla="*/ 6858000 h 6858000"/>
              <a:gd name="connsiteX4" fmla="*/ 0 w 4523031"/>
              <a:gd name="connsiteY4" fmla="*/ 6858000 h 6858000"/>
              <a:gd name="connsiteX5" fmla="*/ 0 w 4523031"/>
              <a:gd name="connsiteY5" fmla="*/ 0 h 6858000"/>
              <a:gd name="connsiteX0" fmla="*/ 0 w 4584664"/>
              <a:gd name="connsiteY0" fmla="*/ 0 h 6858000"/>
              <a:gd name="connsiteX1" fmla="*/ 2800350 w 4584664"/>
              <a:gd name="connsiteY1" fmla="*/ 1314450 h 6858000"/>
              <a:gd name="connsiteX2" fmla="*/ 3390900 w 4584664"/>
              <a:gd name="connsiteY2" fmla="*/ 3933825 h 6858000"/>
              <a:gd name="connsiteX3" fmla="*/ 3810000 w 4584664"/>
              <a:gd name="connsiteY3" fmla="*/ 4800600 h 6858000"/>
              <a:gd name="connsiteX4" fmla="*/ 4381500 w 4584664"/>
              <a:gd name="connsiteY4" fmla="*/ 6858000 h 6858000"/>
              <a:gd name="connsiteX5" fmla="*/ 0 w 4584664"/>
              <a:gd name="connsiteY5" fmla="*/ 6858000 h 6858000"/>
              <a:gd name="connsiteX6" fmla="*/ 0 w 4584664"/>
              <a:gd name="connsiteY6" fmla="*/ 0 h 6858000"/>
              <a:gd name="connsiteX0" fmla="*/ 0 w 4534472"/>
              <a:gd name="connsiteY0" fmla="*/ 0 h 6858000"/>
              <a:gd name="connsiteX1" fmla="*/ 2800350 w 4534472"/>
              <a:gd name="connsiteY1" fmla="*/ 1314450 h 6858000"/>
              <a:gd name="connsiteX2" fmla="*/ 3390900 w 4534472"/>
              <a:gd name="connsiteY2" fmla="*/ 3933825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286000 w 4534472"/>
              <a:gd name="connsiteY1" fmla="*/ 1419225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286000 w 4534472"/>
              <a:gd name="connsiteY1" fmla="*/ 1419225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419350 w 4534472"/>
              <a:gd name="connsiteY1" fmla="*/ 12001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419350 w 4534472"/>
              <a:gd name="connsiteY1" fmla="*/ 1200150 h 6858000"/>
              <a:gd name="connsiteX2" fmla="*/ 3248025 w 4534472"/>
              <a:gd name="connsiteY2" fmla="*/ 344805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50583"/>
              <a:gd name="connsiteY0" fmla="*/ 0 h 6858000"/>
              <a:gd name="connsiteX1" fmla="*/ 2419350 w 4550583"/>
              <a:gd name="connsiteY1" fmla="*/ 1200150 h 6858000"/>
              <a:gd name="connsiteX2" fmla="*/ 3248025 w 4550583"/>
              <a:gd name="connsiteY2" fmla="*/ 3448050 h 6858000"/>
              <a:gd name="connsiteX3" fmla="*/ 3505200 w 4550583"/>
              <a:gd name="connsiteY3" fmla="*/ 4914900 h 6858000"/>
              <a:gd name="connsiteX4" fmla="*/ 4381500 w 4550583"/>
              <a:gd name="connsiteY4" fmla="*/ 6858000 h 6858000"/>
              <a:gd name="connsiteX5" fmla="*/ 0 w 4550583"/>
              <a:gd name="connsiteY5" fmla="*/ 6858000 h 6858000"/>
              <a:gd name="connsiteX6" fmla="*/ 0 w 4550583"/>
              <a:gd name="connsiteY6" fmla="*/ 0 h 6858000"/>
              <a:gd name="connsiteX0" fmla="*/ 0 w 4457594"/>
              <a:gd name="connsiteY0" fmla="*/ 0 h 6858000"/>
              <a:gd name="connsiteX1" fmla="*/ 2419350 w 4457594"/>
              <a:gd name="connsiteY1" fmla="*/ 1200150 h 6858000"/>
              <a:gd name="connsiteX2" fmla="*/ 3248025 w 4457594"/>
              <a:gd name="connsiteY2" fmla="*/ 3448050 h 6858000"/>
              <a:gd name="connsiteX3" fmla="*/ 3505200 w 4457594"/>
              <a:gd name="connsiteY3" fmla="*/ 4914900 h 6858000"/>
              <a:gd name="connsiteX4" fmla="*/ 4381500 w 4457594"/>
              <a:gd name="connsiteY4" fmla="*/ 6858000 h 6858000"/>
              <a:gd name="connsiteX5" fmla="*/ 0 w 4457594"/>
              <a:gd name="connsiteY5" fmla="*/ 6858000 h 6858000"/>
              <a:gd name="connsiteX6" fmla="*/ 0 w 4457594"/>
              <a:gd name="connsiteY6" fmla="*/ 0 h 6858000"/>
              <a:gd name="connsiteX0" fmla="*/ 0 w 4457594"/>
              <a:gd name="connsiteY0" fmla="*/ 0 h 6858000"/>
              <a:gd name="connsiteX1" fmla="*/ 2419350 w 4457594"/>
              <a:gd name="connsiteY1" fmla="*/ 1200150 h 6858000"/>
              <a:gd name="connsiteX2" fmla="*/ 3419474 w 4457594"/>
              <a:gd name="connsiteY2" fmla="*/ 2466975 h 6858000"/>
              <a:gd name="connsiteX3" fmla="*/ 3248025 w 4457594"/>
              <a:gd name="connsiteY3" fmla="*/ 3448050 h 6858000"/>
              <a:gd name="connsiteX4" fmla="*/ 3505200 w 4457594"/>
              <a:gd name="connsiteY4" fmla="*/ 4914900 h 6858000"/>
              <a:gd name="connsiteX5" fmla="*/ 4381500 w 4457594"/>
              <a:gd name="connsiteY5" fmla="*/ 6858000 h 6858000"/>
              <a:gd name="connsiteX6" fmla="*/ 0 w 4457594"/>
              <a:gd name="connsiteY6" fmla="*/ 6858000 h 6858000"/>
              <a:gd name="connsiteX7" fmla="*/ 0 w 4457594"/>
              <a:gd name="connsiteY7" fmla="*/ 0 h 6858000"/>
              <a:gd name="connsiteX0" fmla="*/ 0 w 4457594"/>
              <a:gd name="connsiteY0" fmla="*/ 0 h 6858000"/>
              <a:gd name="connsiteX1" fmla="*/ 2419350 w 4457594"/>
              <a:gd name="connsiteY1" fmla="*/ 1200150 h 6858000"/>
              <a:gd name="connsiteX2" fmla="*/ 3419474 w 4457594"/>
              <a:gd name="connsiteY2" fmla="*/ 2466975 h 6858000"/>
              <a:gd name="connsiteX3" fmla="*/ 3505200 w 4457594"/>
              <a:gd name="connsiteY3" fmla="*/ 4914900 h 6858000"/>
              <a:gd name="connsiteX4" fmla="*/ 4381500 w 4457594"/>
              <a:gd name="connsiteY4" fmla="*/ 6858000 h 6858000"/>
              <a:gd name="connsiteX5" fmla="*/ 0 w 4457594"/>
              <a:gd name="connsiteY5" fmla="*/ 6858000 h 6858000"/>
              <a:gd name="connsiteX6" fmla="*/ 0 w 4457594"/>
              <a:gd name="connsiteY6" fmla="*/ 0 h 6858000"/>
              <a:gd name="connsiteX0" fmla="*/ 0 w 4445026"/>
              <a:gd name="connsiteY0" fmla="*/ 0 h 6858000"/>
              <a:gd name="connsiteX1" fmla="*/ 2419350 w 4445026"/>
              <a:gd name="connsiteY1" fmla="*/ 1200150 h 6858000"/>
              <a:gd name="connsiteX2" fmla="*/ 3419474 w 4445026"/>
              <a:gd name="connsiteY2" fmla="*/ 2466975 h 6858000"/>
              <a:gd name="connsiteX3" fmla="*/ 3238500 w 4445026"/>
              <a:gd name="connsiteY3" fmla="*/ 4191000 h 6858000"/>
              <a:gd name="connsiteX4" fmla="*/ 4381500 w 4445026"/>
              <a:gd name="connsiteY4" fmla="*/ 6858000 h 6858000"/>
              <a:gd name="connsiteX5" fmla="*/ 0 w 4445026"/>
              <a:gd name="connsiteY5" fmla="*/ 6858000 h 6858000"/>
              <a:gd name="connsiteX6" fmla="*/ 0 w 4445026"/>
              <a:gd name="connsiteY6" fmla="*/ 0 h 6858000"/>
              <a:gd name="connsiteX0" fmla="*/ 0 w 4445026"/>
              <a:gd name="connsiteY0" fmla="*/ 0 h 6858000"/>
              <a:gd name="connsiteX1" fmla="*/ 2419350 w 4445026"/>
              <a:gd name="connsiteY1" fmla="*/ 1200150 h 6858000"/>
              <a:gd name="connsiteX2" fmla="*/ 3419474 w 4445026"/>
              <a:gd name="connsiteY2" fmla="*/ 2466975 h 6858000"/>
              <a:gd name="connsiteX3" fmla="*/ 3238500 w 4445026"/>
              <a:gd name="connsiteY3" fmla="*/ 4191000 h 6858000"/>
              <a:gd name="connsiteX4" fmla="*/ 4381500 w 4445026"/>
              <a:gd name="connsiteY4" fmla="*/ 6858000 h 6858000"/>
              <a:gd name="connsiteX5" fmla="*/ 0 w 4445026"/>
              <a:gd name="connsiteY5" fmla="*/ 6858000 h 6858000"/>
              <a:gd name="connsiteX6" fmla="*/ 0 w 4445026"/>
              <a:gd name="connsiteY6" fmla="*/ 0 h 6858000"/>
              <a:gd name="connsiteX0" fmla="*/ 0 w 4451302"/>
              <a:gd name="connsiteY0" fmla="*/ 0 h 6858000"/>
              <a:gd name="connsiteX1" fmla="*/ 2419350 w 4451302"/>
              <a:gd name="connsiteY1" fmla="*/ 1200150 h 6858000"/>
              <a:gd name="connsiteX2" fmla="*/ 3419474 w 4451302"/>
              <a:gd name="connsiteY2" fmla="*/ 2466975 h 6858000"/>
              <a:gd name="connsiteX3" fmla="*/ 3238500 w 4451302"/>
              <a:gd name="connsiteY3" fmla="*/ 4191000 h 6858000"/>
              <a:gd name="connsiteX4" fmla="*/ 4381500 w 4451302"/>
              <a:gd name="connsiteY4" fmla="*/ 6858000 h 6858000"/>
              <a:gd name="connsiteX5" fmla="*/ 0 w 4451302"/>
              <a:gd name="connsiteY5" fmla="*/ 6858000 h 6858000"/>
              <a:gd name="connsiteX6" fmla="*/ 0 w 4451302"/>
              <a:gd name="connsiteY6" fmla="*/ 0 h 6858000"/>
              <a:gd name="connsiteX0" fmla="*/ 0 w 4459311"/>
              <a:gd name="connsiteY0" fmla="*/ 0 h 6858000"/>
              <a:gd name="connsiteX1" fmla="*/ 2419350 w 4459311"/>
              <a:gd name="connsiteY1" fmla="*/ 1200150 h 6858000"/>
              <a:gd name="connsiteX2" fmla="*/ 3419474 w 4459311"/>
              <a:gd name="connsiteY2" fmla="*/ 2466975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419350 w 4459311"/>
              <a:gd name="connsiteY1" fmla="*/ 1200150 h 6858000"/>
              <a:gd name="connsiteX2" fmla="*/ 3438524 w 4459311"/>
              <a:gd name="connsiteY2" fmla="*/ 23050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438524 w 4459311"/>
              <a:gd name="connsiteY2" fmla="*/ 23050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228850 w 4459311"/>
              <a:gd name="connsiteY1" fmla="*/ 1285875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228850 w 4459311"/>
              <a:gd name="connsiteY1" fmla="*/ 1285875 h 6858000"/>
              <a:gd name="connsiteX2" fmla="*/ 3533774 w 4459311"/>
              <a:gd name="connsiteY2" fmla="*/ 24955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90145"/>
              <a:gd name="connsiteY0" fmla="*/ 0 h 6858000"/>
              <a:gd name="connsiteX1" fmla="*/ 2228850 w 4490145"/>
              <a:gd name="connsiteY1" fmla="*/ 128587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085975 w 4490145"/>
              <a:gd name="connsiteY1" fmla="*/ 1714500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257425 w 4490145"/>
              <a:gd name="connsiteY1" fmla="*/ 1695450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342987 h 7200987"/>
              <a:gd name="connsiteX1" fmla="*/ 1381124 w 4490145"/>
              <a:gd name="connsiteY1" fmla="*/ 1133562 h 7200987"/>
              <a:gd name="connsiteX2" fmla="*/ 2257425 w 4490145"/>
              <a:gd name="connsiteY2" fmla="*/ 2038437 h 7200987"/>
              <a:gd name="connsiteX3" fmla="*/ 3438524 w 4490145"/>
              <a:gd name="connsiteY3" fmla="*/ 3114762 h 7200987"/>
              <a:gd name="connsiteX4" fmla="*/ 3771900 w 4490145"/>
              <a:gd name="connsiteY4" fmla="*/ 4991187 h 7200987"/>
              <a:gd name="connsiteX5" fmla="*/ 4381500 w 4490145"/>
              <a:gd name="connsiteY5" fmla="*/ 7200987 h 7200987"/>
              <a:gd name="connsiteX6" fmla="*/ 0 w 4490145"/>
              <a:gd name="connsiteY6" fmla="*/ 7200987 h 7200987"/>
              <a:gd name="connsiteX7" fmla="*/ 0 w 4490145"/>
              <a:gd name="connsiteY7" fmla="*/ 342987 h 7200987"/>
              <a:gd name="connsiteX0" fmla="*/ 0 w 4490145"/>
              <a:gd name="connsiteY0" fmla="*/ 417076 h 7275076"/>
              <a:gd name="connsiteX1" fmla="*/ 1666874 w 4490145"/>
              <a:gd name="connsiteY1" fmla="*/ 798076 h 7275076"/>
              <a:gd name="connsiteX2" fmla="*/ 2257425 w 4490145"/>
              <a:gd name="connsiteY2" fmla="*/ 2112526 h 7275076"/>
              <a:gd name="connsiteX3" fmla="*/ 3438524 w 4490145"/>
              <a:gd name="connsiteY3" fmla="*/ 3188851 h 7275076"/>
              <a:gd name="connsiteX4" fmla="*/ 3771900 w 4490145"/>
              <a:gd name="connsiteY4" fmla="*/ 5065276 h 7275076"/>
              <a:gd name="connsiteX5" fmla="*/ 4381500 w 4490145"/>
              <a:gd name="connsiteY5" fmla="*/ 7275076 h 7275076"/>
              <a:gd name="connsiteX6" fmla="*/ 0 w 4490145"/>
              <a:gd name="connsiteY6" fmla="*/ 7275076 h 7275076"/>
              <a:gd name="connsiteX7" fmla="*/ 0 w 4490145"/>
              <a:gd name="connsiteY7" fmla="*/ 417076 h 7275076"/>
              <a:gd name="connsiteX0" fmla="*/ 0 w 4490145"/>
              <a:gd name="connsiteY0" fmla="*/ 0 h 6858000"/>
              <a:gd name="connsiteX1" fmla="*/ 1666874 w 4490145"/>
              <a:gd name="connsiteY1" fmla="*/ 381000 h 6858000"/>
              <a:gd name="connsiteX2" fmla="*/ 2257425 w 4490145"/>
              <a:gd name="connsiteY2" fmla="*/ 16954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257425 w 4490145"/>
              <a:gd name="connsiteY2" fmla="*/ 16954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1998345 w 4490145"/>
              <a:gd name="connsiteY2" fmla="*/ 195453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143125 w 4490145"/>
              <a:gd name="connsiteY2" fmla="*/ 16192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143125 w 4490145"/>
              <a:gd name="connsiteY2" fmla="*/ 1619250 h 6858000"/>
              <a:gd name="connsiteX3" fmla="*/ 3766184 w 4490145"/>
              <a:gd name="connsiteY3" fmla="*/ 290131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522850"/>
              <a:gd name="connsiteY0" fmla="*/ 0 h 6858000"/>
              <a:gd name="connsiteX1" fmla="*/ 1666874 w 4522850"/>
              <a:gd name="connsiteY1" fmla="*/ 381000 h 6858000"/>
              <a:gd name="connsiteX2" fmla="*/ 2143125 w 4522850"/>
              <a:gd name="connsiteY2" fmla="*/ 1619250 h 6858000"/>
              <a:gd name="connsiteX3" fmla="*/ 3766184 w 4522850"/>
              <a:gd name="connsiteY3" fmla="*/ 2901315 h 6858000"/>
              <a:gd name="connsiteX4" fmla="*/ 4000500 w 4522850"/>
              <a:gd name="connsiteY4" fmla="*/ 4808220 h 6858000"/>
              <a:gd name="connsiteX5" fmla="*/ 4381500 w 4522850"/>
              <a:gd name="connsiteY5" fmla="*/ 6858000 h 6858000"/>
              <a:gd name="connsiteX6" fmla="*/ 0 w 4522850"/>
              <a:gd name="connsiteY6" fmla="*/ 6858000 h 6858000"/>
              <a:gd name="connsiteX7" fmla="*/ 0 w 4522850"/>
              <a:gd name="connsiteY7" fmla="*/ 0 h 6858000"/>
              <a:gd name="connsiteX0" fmla="*/ 0 w 6138348"/>
              <a:gd name="connsiteY0" fmla="*/ 0 h 6858000"/>
              <a:gd name="connsiteX1" fmla="*/ 1666874 w 6138348"/>
              <a:gd name="connsiteY1" fmla="*/ 381000 h 6858000"/>
              <a:gd name="connsiteX2" fmla="*/ 2143125 w 6138348"/>
              <a:gd name="connsiteY2" fmla="*/ 1619250 h 6858000"/>
              <a:gd name="connsiteX3" fmla="*/ 3766184 w 6138348"/>
              <a:gd name="connsiteY3" fmla="*/ 2901315 h 6858000"/>
              <a:gd name="connsiteX4" fmla="*/ 4000500 w 6138348"/>
              <a:gd name="connsiteY4" fmla="*/ 4808220 h 6858000"/>
              <a:gd name="connsiteX5" fmla="*/ 6096000 w 6138348"/>
              <a:gd name="connsiteY5" fmla="*/ 6858000 h 6858000"/>
              <a:gd name="connsiteX6" fmla="*/ 0 w 6138348"/>
              <a:gd name="connsiteY6" fmla="*/ 6858000 h 6858000"/>
              <a:gd name="connsiteX7" fmla="*/ 0 w 6138348"/>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66184 w 6096000"/>
              <a:gd name="connsiteY3" fmla="*/ 2901315 h 6858000"/>
              <a:gd name="connsiteX4" fmla="*/ 4000500 w 6096000"/>
              <a:gd name="connsiteY4" fmla="*/ 480822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66184 w 6096000"/>
              <a:gd name="connsiteY3" fmla="*/ 290131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cubicBezTo>
                  <a:pt x="1114107" y="40322"/>
                  <a:pt x="1420196" y="269122"/>
                  <a:pt x="1701379" y="450011"/>
                </a:cubicBezTo>
                <a:cubicBezTo>
                  <a:pt x="2061205" y="705406"/>
                  <a:pt x="1923451" y="1289439"/>
                  <a:pt x="2257425" y="1680210"/>
                </a:cubicBezTo>
                <a:cubicBezTo>
                  <a:pt x="2591399" y="2070981"/>
                  <a:pt x="3524249" y="2175510"/>
                  <a:pt x="3705224" y="2794635"/>
                </a:cubicBezTo>
                <a:cubicBezTo>
                  <a:pt x="3886199" y="3413760"/>
                  <a:pt x="3611562" y="3864927"/>
                  <a:pt x="4000500" y="4739640"/>
                </a:cubicBezTo>
                <a:cubicBezTo>
                  <a:pt x="4318000" y="5531802"/>
                  <a:pt x="6007100" y="5375910"/>
                  <a:pt x="6096000" y="6858000"/>
                </a:cubicBezTo>
                <a:lnTo>
                  <a:pt x="0" y="6858000"/>
                </a:lnTo>
                <a:lnTo>
                  <a:pt x="0" y="0"/>
                </a:lnTo>
                <a:close/>
              </a:path>
            </a:pathLst>
          </a:custGeom>
          <a:solidFill>
            <a:srgbClr val="5E72E4"/>
          </a:solidFill>
          <a:ln>
            <a:noFill/>
          </a:ln>
          <a:effectLst>
            <a:innerShdw blurRad="279400" dist="127000" dir="18900000">
              <a:srgbClr val="000610">
                <a:alpha val="34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B87EFF2B-1EFC-49DC-8D32-4B9DC4152EA8}"/>
              </a:ext>
            </a:extLst>
          </p:cNvPr>
          <p:cNvSpPr>
            <a:spLocks noGrp="1"/>
          </p:cNvSpPr>
          <p:nvPr>
            <p:ph type="pic" sz="quarter" idx="11"/>
          </p:nvPr>
        </p:nvSpPr>
        <p:spPr>
          <a:xfrm>
            <a:off x="145143" y="2931885"/>
            <a:ext cx="3325030" cy="3403078"/>
          </a:xfrm>
          <a:custGeom>
            <a:avLst/>
            <a:gdLst/>
            <a:ahLst/>
            <a:cxnLst/>
            <a:rect l="l" t="t" r="r" b="b"/>
            <a:pathLst>
              <a:path w="4539434" h="4533138">
                <a:moveTo>
                  <a:pt x="2266569" y="1089212"/>
                </a:moveTo>
                <a:cubicBezTo>
                  <a:pt x="2090280" y="1089212"/>
                  <a:pt x="1938126" y="1122791"/>
                  <a:pt x="1810107" y="1189949"/>
                </a:cubicBezTo>
                <a:cubicBezTo>
                  <a:pt x="1682088" y="1257106"/>
                  <a:pt x="1576105" y="1346300"/>
                  <a:pt x="1492158" y="1457530"/>
                </a:cubicBezTo>
                <a:cubicBezTo>
                  <a:pt x="1408211" y="1568760"/>
                  <a:pt x="1346300" y="1694680"/>
                  <a:pt x="1306425" y="1835292"/>
                </a:cubicBezTo>
                <a:cubicBezTo>
                  <a:pt x="1266550" y="1975903"/>
                  <a:pt x="1246613" y="2119662"/>
                  <a:pt x="1246613" y="2266569"/>
                </a:cubicBezTo>
                <a:cubicBezTo>
                  <a:pt x="1246613" y="2417674"/>
                  <a:pt x="1267600" y="2563532"/>
                  <a:pt x="1309573" y="2704143"/>
                </a:cubicBezTo>
                <a:cubicBezTo>
                  <a:pt x="1351547" y="2844754"/>
                  <a:pt x="1414507" y="2969626"/>
                  <a:pt x="1498454" y="3078756"/>
                </a:cubicBezTo>
                <a:cubicBezTo>
                  <a:pt x="1582401" y="3187888"/>
                  <a:pt x="1688384" y="3276032"/>
                  <a:pt x="1816403" y="3343189"/>
                </a:cubicBezTo>
                <a:cubicBezTo>
                  <a:pt x="1944422" y="3410348"/>
                  <a:pt x="2096576" y="3443926"/>
                  <a:pt x="2272865" y="3443926"/>
                </a:cubicBezTo>
                <a:cubicBezTo>
                  <a:pt x="2449153" y="3443926"/>
                  <a:pt x="2602357" y="3409298"/>
                  <a:pt x="2732474" y="3340041"/>
                </a:cubicBezTo>
                <a:cubicBezTo>
                  <a:pt x="2862592" y="3270785"/>
                  <a:pt x="2968575" y="3180542"/>
                  <a:pt x="3050424" y="3069313"/>
                </a:cubicBezTo>
                <a:cubicBezTo>
                  <a:pt x="3132272" y="2958083"/>
                  <a:pt x="3193134" y="2831113"/>
                  <a:pt x="3233008" y="2688403"/>
                </a:cubicBezTo>
                <a:cubicBezTo>
                  <a:pt x="3272883" y="2545693"/>
                  <a:pt x="3292821" y="2400885"/>
                  <a:pt x="3292821" y="2253977"/>
                </a:cubicBezTo>
                <a:cubicBezTo>
                  <a:pt x="3292821" y="2102873"/>
                  <a:pt x="3271834" y="1957015"/>
                  <a:pt x="3229860" y="1816403"/>
                </a:cubicBezTo>
                <a:cubicBezTo>
                  <a:pt x="3187887" y="1675792"/>
                  <a:pt x="3123878" y="1551970"/>
                  <a:pt x="3037832" y="1444938"/>
                </a:cubicBezTo>
                <a:cubicBezTo>
                  <a:pt x="2951786" y="1337906"/>
                  <a:pt x="2844754" y="1251860"/>
                  <a:pt x="2716734" y="1186801"/>
                </a:cubicBezTo>
                <a:cubicBezTo>
                  <a:pt x="2588715" y="1121742"/>
                  <a:pt x="2438660" y="1089212"/>
                  <a:pt x="2266569" y="1089212"/>
                </a:cubicBezTo>
                <a:close/>
                <a:moveTo>
                  <a:pt x="2285457" y="0"/>
                </a:moveTo>
                <a:cubicBezTo>
                  <a:pt x="2625442" y="0"/>
                  <a:pt x="2933947" y="65059"/>
                  <a:pt x="3210972" y="195177"/>
                </a:cubicBezTo>
                <a:cubicBezTo>
                  <a:pt x="3487998" y="325295"/>
                  <a:pt x="3725148" y="497386"/>
                  <a:pt x="3922423" y="711451"/>
                </a:cubicBezTo>
                <a:cubicBezTo>
                  <a:pt x="4119698" y="925516"/>
                  <a:pt x="4271852" y="1168962"/>
                  <a:pt x="4378885" y="1441790"/>
                </a:cubicBezTo>
                <a:cubicBezTo>
                  <a:pt x="4485918" y="1714618"/>
                  <a:pt x="4539434" y="1993741"/>
                  <a:pt x="4539434" y="2279161"/>
                </a:cubicBezTo>
                <a:cubicBezTo>
                  <a:pt x="4539434" y="2572976"/>
                  <a:pt x="4482770" y="2855248"/>
                  <a:pt x="4369441" y="3125977"/>
                </a:cubicBezTo>
                <a:cubicBezTo>
                  <a:pt x="4256112" y="3396706"/>
                  <a:pt x="4098712" y="3635955"/>
                  <a:pt x="3897239" y="3843723"/>
                </a:cubicBezTo>
                <a:cubicBezTo>
                  <a:pt x="3695766" y="4051493"/>
                  <a:pt x="3455468" y="4218337"/>
                  <a:pt x="3176344" y="4344257"/>
                </a:cubicBezTo>
                <a:cubicBezTo>
                  <a:pt x="2897220" y="4470178"/>
                  <a:pt x="2591863" y="4533138"/>
                  <a:pt x="2260273" y="4533138"/>
                </a:cubicBezTo>
                <a:cubicBezTo>
                  <a:pt x="1920288" y="4533138"/>
                  <a:pt x="1611782" y="4468079"/>
                  <a:pt x="1334757" y="4337962"/>
                </a:cubicBezTo>
                <a:cubicBezTo>
                  <a:pt x="1057732" y="4207844"/>
                  <a:pt x="820582" y="4036802"/>
                  <a:pt x="623306" y="3824836"/>
                </a:cubicBezTo>
                <a:cubicBezTo>
                  <a:pt x="426031" y="3612869"/>
                  <a:pt x="272828" y="3370473"/>
                  <a:pt x="163696" y="3097645"/>
                </a:cubicBezTo>
                <a:cubicBezTo>
                  <a:pt x="54565" y="2824817"/>
                  <a:pt x="0" y="2543594"/>
                  <a:pt x="0" y="2253977"/>
                </a:cubicBezTo>
                <a:cubicBezTo>
                  <a:pt x="0" y="1960163"/>
                  <a:pt x="56664" y="1676842"/>
                  <a:pt x="169993" y="1404014"/>
                </a:cubicBezTo>
                <a:cubicBezTo>
                  <a:pt x="283321" y="1131186"/>
                  <a:pt x="441771" y="890888"/>
                  <a:pt x="645342" y="683119"/>
                </a:cubicBezTo>
                <a:cubicBezTo>
                  <a:pt x="848914" y="475350"/>
                  <a:pt x="1090262" y="309555"/>
                  <a:pt x="1369385" y="185733"/>
                </a:cubicBezTo>
                <a:cubicBezTo>
                  <a:pt x="1648509" y="61911"/>
                  <a:pt x="1953866" y="0"/>
                  <a:pt x="2285457"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78371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0FED63F-47BA-4A7B-8363-9217D315D575}"/>
              </a:ext>
            </a:extLst>
          </p:cNvPr>
          <p:cNvSpPr/>
          <p:nvPr userDrawn="1"/>
        </p:nvSpPr>
        <p:spPr>
          <a:xfrm>
            <a:off x="2" y="-1"/>
            <a:ext cx="6096000" cy="6858000"/>
          </a:xfrm>
          <a:custGeom>
            <a:avLst/>
            <a:gdLst>
              <a:gd name="connsiteX0" fmla="*/ 0 w 4381500"/>
              <a:gd name="connsiteY0" fmla="*/ 0 h 6858000"/>
              <a:gd name="connsiteX1" fmla="*/ 4381500 w 4381500"/>
              <a:gd name="connsiteY1" fmla="*/ 0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0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81500 w 4381500"/>
              <a:gd name="connsiteY2" fmla="*/ 6858000 h 6858000"/>
              <a:gd name="connsiteX3" fmla="*/ 0 w 4381500"/>
              <a:gd name="connsiteY3" fmla="*/ 6858000 h 6858000"/>
              <a:gd name="connsiteX4" fmla="*/ 0 w 4381500"/>
              <a:gd name="connsiteY4" fmla="*/ 0 h 6858000"/>
              <a:gd name="connsiteX0" fmla="*/ 0 w 4381500"/>
              <a:gd name="connsiteY0" fmla="*/ 0 h 6858000"/>
              <a:gd name="connsiteX1" fmla="*/ 4381500 w 4381500"/>
              <a:gd name="connsiteY1" fmla="*/ 1400175 h 6858000"/>
              <a:gd name="connsiteX2" fmla="*/ 4371975 w 4381500"/>
              <a:gd name="connsiteY2" fmla="*/ 238125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4371975 w 4381500"/>
              <a:gd name="connsiteY2" fmla="*/ 238125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3105150 w 4381500"/>
              <a:gd name="connsiteY1" fmla="*/ 13049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695700 w 4381500"/>
              <a:gd name="connsiteY2" fmla="*/ 2657475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381500 w 4381500"/>
              <a:gd name="connsiteY3" fmla="*/ 6858000 h 6858000"/>
              <a:gd name="connsiteX4" fmla="*/ 0 w 4381500"/>
              <a:gd name="connsiteY4" fmla="*/ 6858000 h 6858000"/>
              <a:gd name="connsiteX5" fmla="*/ 0 w 4381500"/>
              <a:gd name="connsiteY5" fmla="*/ 0 h 6858000"/>
              <a:gd name="connsiteX0" fmla="*/ 0 w 4381500"/>
              <a:gd name="connsiteY0" fmla="*/ 0 h 6858000"/>
              <a:gd name="connsiteX1" fmla="*/ 2657475 w 4381500"/>
              <a:gd name="connsiteY1" fmla="*/ 1571625 h 6858000"/>
              <a:gd name="connsiteX2" fmla="*/ 3486150 w 4381500"/>
              <a:gd name="connsiteY2" fmla="*/ 3543300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657475 w 4381500"/>
              <a:gd name="connsiteY1" fmla="*/ 1571625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657475 w 4381500"/>
              <a:gd name="connsiteY1" fmla="*/ 1571625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4105275 w 4381500"/>
              <a:gd name="connsiteY3" fmla="*/ 4533900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3476625 w 4381500"/>
              <a:gd name="connsiteY3" fmla="*/ 5495925 h 6858000"/>
              <a:gd name="connsiteX4" fmla="*/ 4381500 w 4381500"/>
              <a:gd name="connsiteY4" fmla="*/ 6858000 h 6858000"/>
              <a:gd name="connsiteX5" fmla="*/ 0 w 4381500"/>
              <a:gd name="connsiteY5" fmla="*/ 6858000 h 6858000"/>
              <a:gd name="connsiteX6" fmla="*/ 0 w 4381500"/>
              <a:gd name="connsiteY6" fmla="*/ 0 h 6858000"/>
              <a:gd name="connsiteX0" fmla="*/ 0 w 4381500"/>
              <a:gd name="connsiteY0" fmla="*/ 0 h 6858000"/>
              <a:gd name="connsiteX1" fmla="*/ 2800350 w 4381500"/>
              <a:gd name="connsiteY1" fmla="*/ 1314450 h 6858000"/>
              <a:gd name="connsiteX2" fmla="*/ 3390900 w 4381500"/>
              <a:gd name="connsiteY2" fmla="*/ 3933825 h 6858000"/>
              <a:gd name="connsiteX3" fmla="*/ 3876675 w 4381500"/>
              <a:gd name="connsiteY3" fmla="*/ 5353050 h 6858000"/>
              <a:gd name="connsiteX4" fmla="*/ 4381500 w 4381500"/>
              <a:gd name="connsiteY4" fmla="*/ 6858000 h 6858000"/>
              <a:gd name="connsiteX5" fmla="*/ 0 w 4381500"/>
              <a:gd name="connsiteY5" fmla="*/ 6858000 h 6858000"/>
              <a:gd name="connsiteX6" fmla="*/ 0 w 4381500"/>
              <a:gd name="connsiteY6" fmla="*/ 0 h 6858000"/>
              <a:gd name="connsiteX0" fmla="*/ 0 w 4523031"/>
              <a:gd name="connsiteY0" fmla="*/ 0 h 6858000"/>
              <a:gd name="connsiteX1" fmla="*/ 2800350 w 4523031"/>
              <a:gd name="connsiteY1" fmla="*/ 1314450 h 6858000"/>
              <a:gd name="connsiteX2" fmla="*/ 3390900 w 4523031"/>
              <a:gd name="connsiteY2" fmla="*/ 3933825 h 6858000"/>
              <a:gd name="connsiteX3" fmla="*/ 4381500 w 4523031"/>
              <a:gd name="connsiteY3" fmla="*/ 6858000 h 6858000"/>
              <a:gd name="connsiteX4" fmla="*/ 0 w 4523031"/>
              <a:gd name="connsiteY4" fmla="*/ 6858000 h 6858000"/>
              <a:gd name="connsiteX5" fmla="*/ 0 w 4523031"/>
              <a:gd name="connsiteY5" fmla="*/ 0 h 6858000"/>
              <a:gd name="connsiteX0" fmla="*/ 0 w 4584664"/>
              <a:gd name="connsiteY0" fmla="*/ 0 h 6858000"/>
              <a:gd name="connsiteX1" fmla="*/ 2800350 w 4584664"/>
              <a:gd name="connsiteY1" fmla="*/ 1314450 h 6858000"/>
              <a:gd name="connsiteX2" fmla="*/ 3390900 w 4584664"/>
              <a:gd name="connsiteY2" fmla="*/ 3933825 h 6858000"/>
              <a:gd name="connsiteX3" fmla="*/ 3810000 w 4584664"/>
              <a:gd name="connsiteY3" fmla="*/ 4800600 h 6858000"/>
              <a:gd name="connsiteX4" fmla="*/ 4381500 w 4584664"/>
              <a:gd name="connsiteY4" fmla="*/ 6858000 h 6858000"/>
              <a:gd name="connsiteX5" fmla="*/ 0 w 4584664"/>
              <a:gd name="connsiteY5" fmla="*/ 6858000 h 6858000"/>
              <a:gd name="connsiteX6" fmla="*/ 0 w 4584664"/>
              <a:gd name="connsiteY6" fmla="*/ 0 h 6858000"/>
              <a:gd name="connsiteX0" fmla="*/ 0 w 4534472"/>
              <a:gd name="connsiteY0" fmla="*/ 0 h 6858000"/>
              <a:gd name="connsiteX1" fmla="*/ 2800350 w 4534472"/>
              <a:gd name="connsiteY1" fmla="*/ 1314450 h 6858000"/>
              <a:gd name="connsiteX2" fmla="*/ 3390900 w 4534472"/>
              <a:gd name="connsiteY2" fmla="*/ 3933825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800350 w 4534472"/>
              <a:gd name="connsiteY1" fmla="*/ 13144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286000 w 4534472"/>
              <a:gd name="connsiteY1" fmla="*/ 1419225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286000 w 4534472"/>
              <a:gd name="connsiteY1" fmla="*/ 1419225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419350 w 4534472"/>
              <a:gd name="connsiteY1" fmla="*/ 1200150 h 6858000"/>
              <a:gd name="connsiteX2" fmla="*/ 3600450 w 4534472"/>
              <a:gd name="connsiteY2" fmla="*/ 384810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34472"/>
              <a:gd name="connsiteY0" fmla="*/ 0 h 6858000"/>
              <a:gd name="connsiteX1" fmla="*/ 2419350 w 4534472"/>
              <a:gd name="connsiteY1" fmla="*/ 1200150 h 6858000"/>
              <a:gd name="connsiteX2" fmla="*/ 3248025 w 4534472"/>
              <a:gd name="connsiteY2" fmla="*/ 3448050 h 6858000"/>
              <a:gd name="connsiteX3" fmla="*/ 3314700 w 4534472"/>
              <a:gd name="connsiteY3" fmla="*/ 5381625 h 6858000"/>
              <a:gd name="connsiteX4" fmla="*/ 4381500 w 4534472"/>
              <a:gd name="connsiteY4" fmla="*/ 6858000 h 6858000"/>
              <a:gd name="connsiteX5" fmla="*/ 0 w 4534472"/>
              <a:gd name="connsiteY5" fmla="*/ 6858000 h 6858000"/>
              <a:gd name="connsiteX6" fmla="*/ 0 w 4534472"/>
              <a:gd name="connsiteY6" fmla="*/ 0 h 6858000"/>
              <a:gd name="connsiteX0" fmla="*/ 0 w 4550583"/>
              <a:gd name="connsiteY0" fmla="*/ 0 h 6858000"/>
              <a:gd name="connsiteX1" fmla="*/ 2419350 w 4550583"/>
              <a:gd name="connsiteY1" fmla="*/ 1200150 h 6858000"/>
              <a:gd name="connsiteX2" fmla="*/ 3248025 w 4550583"/>
              <a:gd name="connsiteY2" fmla="*/ 3448050 h 6858000"/>
              <a:gd name="connsiteX3" fmla="*/ 3505200 w 4550583"/>
              <a:gd name="connsiteY3" fmla="*/ 4914900 h 6858000"/>
              <a:gd name="connsiteX4" fmla="*/ 4381500 w 4550583"/>
              <a:gd name="connsiteY4" fmla="*/ 6858000 h 6858000"/>
              <a:gd name="connsiteX5" fmla="*/ 0 w 4550583"/>
              <a:gd name="connsiteY5" fmla="*/ 6858000 h 6858000"/>
              <a:gd name="connsiteX6" fmla="*/ 0 w 4550583"/>
              <a:gd name="connsiteY6" fmla="*/ 0 h 6858000"/>
              <a:gd name="connsiteX0" fmla="*/ 0 w 4457594"/>
              <a:gd name="connsiteY0" fmla="*/ 0 h 6858000"/>
              <a:gd name="connsiteX1" fmla="*/ 2419350 w 4457594"/>
              <a:gd name="connsiteY1" fmla="*/ 1200150 h 6858000"/>
              <a:gd name="connsiteX2" fmla="*/ 3248025 w 4457594"/>
              <a:gd name="connsiteY2" fmla="*/ 3448050 h 6858000"/>
              <a:gd name="connsiteX3" fmla="*/ 3505200 w 4457594"/>
              <a:gd name="connsiteY3" fmla="*/ 4914900 h 6858000"/>
              <a:gd name="connsiteX4" fmla="*/ 4381500 w 4457594"/>
              <a:gd name="connsiteY4" fmla="*/ 6858000 h 6858000"/>
              <a:gd name="connsiteX5" fmla="*/ 0 w 4457594"/>
              <a:gd name="connsiteY5" fmla="*/ 6858000 h 6858000"/>
              <a:gd name="connsiteX6" fmla="*/ 0 w 4457594"/>
              <a:gd name="connsiteY6" fmla="*/ 0 h 6858000"/>
              <a:gd name="connsiteX0" fmla="*/ 0 w 4457594"/>
              <a:gd name="connsiteY0" fmla="*/ 0 h 6858000"/>
              <a:gd name="connsiteX1" fmla="*/ 2419350 w 4457594"/>
              <a:gd name="connsiteY1" fmla="*/ 1200150 h 6858000"/>
              <a:gd name="connsiteX2" fmla="*/ 3419474 w 4457594"/>
              <a:gd name="connsiteY2" fmla="*/ 2466975 h 6858000"/>
              <a:gd name="connsiteX3" fmla="*/ 3248025 w 4457594"/>
              <a:gd name="connsiteY3" fmla="*/ 3448050 h 6858000"/>
              <a:gd name="connsiteX4" fmla="*/ 3505200 w 4457594"/>
              <a:gd name="connsiteY4" fmla="*/ 4914900 h 6858000"/>
              <a:gd name="connsiteX5" fmla="*/ 4381500 w 4457594"/>
              <a:gd name="connsiteY5" fmla="*/ 6858000 h 6858000"/>
              <a:gd name="connsiteX6" fmla="*/ 0 w 4457594"/>
              <a:gd name="connsiteY6" fmla="*/ 6858000 h 6858000"/>
              <a:gd name="connsiteX7" fmla="*/ 0 w 4457594"/>
              <a:gd name="connsiteY7" fmla="*/ 0 h 6858000"/>
              <a:gd name="connsiteX0" fmla="*/ 0 w 4457594"/>
              <a:gd name="connsiteY0" fmla="*/ 0 h 6858000"/>
              <a:gd name="connsiteX1" fmla="*/ 2419350 w 4457594"/>
              <a:gd name="connsiteY1" fmla="*/ 1200150 h 6858000"/>
              <a:gd name="connsiteX2" fmla="*/ 3419474 w 4457594"/>
              <a:gd name="connsiteY2" fmla="*/ 2466975 h 6858000"/>
              <a:gd name="connsiteX3" fmla="*/ 3505200 w 4457594"/>
              <a:gd name="connsiteY3" fmla="*/ 4914900 h 6858000"/>
              <a:gd name="connsiteX4" fmla="*/ 4381500 w 4457594"/>
              <a:gd name="connsiteY4" fmla="*/ 6858000 h 6858000"/>
              <a:gd name="connsiteX5" fmla="*/ 0 w 4457594"/>
              <a:gd name="connsiteY5" fmla="*/ 6858000 h 6858000"/>
              <a:gd name="connsiteX6" fmla="*/ 0 w 4457594"/>
              <a:gd name="connsiteY6" fmla="*/ 0 h 6858000"/>
              <a:gd name="connsiteX0" fmla="*/ 0 w 4445026"/>
              <a:gd name="connsiteY0" fmla="*/ 0 h 6858000"/>
              <a:gd name="connsiteX1" fmla="*/ 2419350 w 4445026"/>
              <a:gd name="connsiteY1" fmla="*/ 1200150 h 6858000"/>
              <a:gd name="connsiteX2" fmla="*/ 3419474 w 4445026"/>
              <a:gd name="connsiteY2" fmla="*/ 2466975 h 6858000"/>
              <a:gd name="connsiteX3" fmla="*/ 3238500 w 4445026"/>
              <a:gd name="connsiteY3" fmla="*/ 4191000 h 6858000"/>
              <a:gd name="connsiteX4" fmla="*/ 4381500 w 4445026"/>
              <a:gd name="connsiteY4" fmla="*/ 6858000 h 6858000"/>
              <a:gd name="connsiteX5" fmla="*/ 0 w 4445026"/>
              <a:gd name="connsiteY5" fmla="*/ 6858000 h 6858000"/>
              <a:gd name="connsiteX6" fmla="*/ 0 w 4445026"/>
              <a:gd name="connsiteY6" fmla="*/ 0 h 6858000"/>
              <a:gd name="connsiteX0" fmla="*/ 0 w 4445026"/>
              <a:gd name="connsiteY0" fmla="*/ 0 h 6858000"/>
              <a:gd name="connsiteX1" fmla="*/ 2419350 w 4445026"/>
              <a:gd name="connsiteY1" fmla="*/ 1200150 h 6858000"/>
              <a:gd name="connsiteX2" fmla="*/ 3419474 w 4445026"/>
              <a:gd name="connsiteY2" fmla="*/ 2466975 h 6858000"/>
              <a:gd name="connsiteX3" fmla="*/ 3238500 w 4445026"/>
              <a:gd name="connsiteY3" fmla="*/ 4191000 h 6858000"/>
              <a:gd name="connsiteX4" fmla="*/ 4381500 w 4445026"/>
              <a:gd name="connsiteY4" fmla="*/ 6858000 h 6858000"/>
              <a:gd name="connsiteX5" fmla="*/ 0 w 4445026"/>
              <a:gd name="connsiteY5" fmla="*/ 6858000 h 6858000"/>
              <a:gd name="connsiteX6" fmla="*/ 0 w 4445026"/>
              <a:gd name="connsiteY6" fmla="*/ 0 h 6858000"/>
              <a:gd name="connsiteX0" fmla="*/ 0 w 4451302"/>
              <a:gd name="connsiteY0" fmla="*/ 0 h 6858000"/>
              <a:gd name="connsiteX1" fmla="*/ 2419350 w 4451302"/>
              <a:gd name="connsiteY1" fmla="*/ 1200150 h 6858000"/>
              <a:gd name="connsiteX2" fmla="*/ 3419474 w 4451302"/>
              <a:gd name="connsiteY2" fmla="*/ 2466975 h 6858000"/>
              <a:gd name="connsiteX3" fmla="*/ 3238500 w 4451302"/>
              <a:gd name="connsiteY3" fmla="*/ 4191000 h 6858000"/>
              <a:gd name="connsiteX4" fmla="*/ 4381500 w 4451302"/>
              <a:gd name="connsiteY4" fmla="*/ 6858000 h 6858000"/>
              <a:gd name="connsiteX5" fmla="*/ 0 w 4451302"/>
              <a:gd name="connsiteY5" fmla="*/ 6858000 h 6858000"/>
              <a:gd name="connsiteX6" fmla="*/ 0 w 4451302"/>
              <a:gd name="connsiteY6" fmla="*/ 0 h 6858000"/>
              <a:gd name="connsiteX0" fmla="*/ 0 w 4459311"/>
              <a:gd name="connsiteY0" fmla="*/ 0 h 6858000"/>
              <a:gd name="connsiteX1" fmla="*/ 2419350 w 4459311"/>
              <a:gd name="connsiteY1" fmla="*/ 1200150 h 6858000"/>
              <a:gd name="connsiteX2" fmla="*/ 3419474 w 4459311"/>
              <a:gd name="connsiteY2" fmla="*/ 2466975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419350 w 4459311"/>
              <a:gd name="connsiteY1" fmla="*/ 1200150 h 6858000"/>
              <a:gd name="connsiteX2" fmla="*/ 3438524 w 4459311"/>
              <a:gd name="connsiteY2" fmla="*/ 23050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438524 w 4459311"/>
              <a:gd name="connsiteY2" fmla="*/ 23050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1943100 w 4459311"/>
              <a:gd name="connsiteY1" fmla="*/ 1524000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228850 w 4459311"/>
              <a:gd name="connsiteY1" fmla="*/ 1285875 h 6858000"/>
              <a:gd name="connsiteX2" fmla="*/ 3143249 w 4459311"/>
              <a:gd name="connsiteY2" fmla="*/ 266700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59311"/>
              <a:gd name="connsiteY0" fmla="*/ 0 h 6858000"/>
              <a:gd name="connsiteX1" fmla="*/ 2228850 w 4459311"/>
              <a:gd name="connsiteY1" fmla="*/ 1285875 h 6858000"/>
              <a:gd name="connsiteX2" fmla="*/ 3533774 w 4459311"/>
              <a:gd name="connsiteY2" fmla="*/ 2495550 h 6858000"/>
              <a:gd name="connsiteX3" fmla="*/ 3390900 w 4459311"/>
              <a:gd name="connsiteY3" fmla="*/ 4476750 h 6858000"/>
              <a:gd name="connsiteX4" fmla="*/ 4381500 w 4459311"/>
              <a:gd name="connsiteY4" fmla="*/ 6858000 h 6858000"/>
              <a:gd name="connsiteX5" fmla="*/ 0 w 4459311"/>
              <a:gd name="connsiteY5" fmla="*/ 6858000 h 6858000"/>
              <a:gd name="connsiteX6" fmla="*/ 0 w 4459311"/>
              <a:gd name="connsiteY6" fmla="*/ 0 h 6858000"/>
              <a:gd name="connsiteX0" fmla="*/ 0 w 4490145"/>
              <a:gd name="connsiteY0" fmla="*/ 0 h 6858000"/>
              <a:gd name="connsiteX1" fmla="*/ 2228850 w 4490145"/>
              <a:gd name="connsiteY1" fmla="*/ 128587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533774 w 4490145"/>
              <a:gd name="connsiteY2" fmla="*/ 2495550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514600 w 4490145"/>
              <a:gd name="connsiteY1" fmla="*/ 1114425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085975 w 4490145"/>
              <a:gd name="connsiteY1" fmla="*/ 1714500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0 h 6858000"/>
              <a:gd name="connsiteX1" fmla="*/ 2257425 w 4490145"/>
              <a:gd name="connsiteY1" fmla="*/ 1695450 h 6858000"/>
              <a:gd name="connsiteX2" fmla="*/ 3438524 w 4490145"/>
              <a:gd name="connsiteY2" fmla="*/ 2771775 h 6858000"/>
              <a:gd name="connsiteX3" fmla="*/ 3771900 w 4490145"/>
              <a:gd name="connsiteY3" fmla="*/ 4648200 h 6858000"/>
              <a:gd name="connsiteX4" fmla="*/ 4381500 w 4490145"/>
              <a:gd name="connsiteY4" fmla="*/ 6858000 h 6858000"/>
              <a:gd name="connsiteX5" fmla="*/ 0 w 4490145"/>
              <a:gd name="connsiteY5" fmla="*/ 6858000 h 6858000"/>
              <a:gd name="connsiteX6" fmla="*/ 0 w 4490145"/>
              <a:gd name="connsiteY6" fmla="*/ 0 h 6858000"/>
              <a:gd name="connsiteX0" fmla="*/ 0 w 4490145"/>
              <a:gd name="connsiteY0" fmla="*/ 342987 h 7200987"/>
              <a:gd name="connsiteX1" fmla="*/ 1381124 w 4490145"/>
              <a:gd name="connsiteY1" fmla="*/ 1133562 h 7200987"/>
              <a:gd name="connsiteX2" fmla="*/ 2257425 w 4490145"/>
              <a:gd name="connsiteY2" fmla="*/ 2038437 h 7200987"/>
              <a:gd name="connsiteX3" fmla="*/ 3438524 w 4490145"/>
              <a:gd name="connsiteY3" fmla="*/ 3114762 h 7200987"/>
              <a:gd name="connsiteX4" fmla="*/ 3771900 w 4490145"/>
              <a:gd name="connsiteY4" fmla="*/ 4991187 h 7200987"/>
              <a:gd name="connsiteX5" fmla="*/ 4381500 w 4490145"/>
              <a:gd name="connsiteY5" fmla="*/ 7200987 h 7200987"/>
              <a:gd name="connsiteX6" fmla="*/ 0 w 4490145"/>
              <a:gd name="connsiteY6" fmla="*/ 7200987 h 7200987"/>
              <a:gd name="connsiteX7" fmla="*/ 0 w 4490145"/>
              <a:gd name="connsiteY7" fmla="*/ 342987 h 7200987"/>
              <a:gd name="connsiteX0" fmla="*/ 0 w 4490145"/>
              <a:gd name="connsiteY0" fmla="*/ 417076 h 7275076"/>
              <a:gd name="connsiteX1" fmla="*/ 1666874 w 4490145"/>
              <a:gd name="connsiteY1" fmla="*/ 798076 h 7275076"/>
              <a:gd name="connsiteX2" fmla="*/ 2257425 w 4490145"/>
              <a:gd name="connsiteY2" fmla="*/ 2112526 h 7275076"/>
              <a:gd name="connsiteX3" fmla="*/ 3438524 w 4490145"/>
              <a:gd name="connsiteY3" fmla="*/ 3188851 h 7275076"/>
              <a:gd name="connsiteX4" fmla="*/ 3771900 w 4490145"/>
              <a:gd name="connsiteY4" fmla="*/ 5065276 h 7275076"/>
              <a:gd name="connsiteX5" fmla="*/ 4381500 w 4490145"/>
              <a:gd name="connsiteY5" fmla="*/ 7275076 h 7275076"/>
              <a:gd name="connsiteX6" fmla="*/ 0 w 4490145"/>
              <a:gd name="connsiteY6" fmla="*/ 7275076 h 7275076"/>
              <a:gd name="connsiteX7" fmla="*/ 0 w 4490145"/>
              <a:gd name="connsiteY7" fmla="*/ 417076 h 7275076"/>
              <a:gd name="connsiteX0" fmla="*/ 0 w 4490145"/>
              <a:gd name="connsiteY0" fmla="*/ 0 h 6858000"/>
              <a:gd name="connsiteX1" fmla="*/ 1666874 w 4490145"/>
              <a:gd name="connsiteY1" fmla="*/ 381000 h 6858000"/>
              <a:gd name="connsiteX2" fmla="*/ 2257425 w 4490145"/>
              <a:gd name="connsiteY2" fmla="*/ 16954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257425 w 4490145"/>
              <a:gd name="connsiteY2" fmla="*/ 16954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1998345 w 4490145"/>
              <a:gd name="connsiteY2" fmla="*/ 195453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143125 w 4490145"/>
              <a:gd name="connsiteY2" fmla="*/ 1619250 h 6858000"/>
              <a:gd name="connsiteX3" fmla="*/ 3438524 w 4490145"/>
              <a:gd name="connsiteY3" fmla="*/ 277177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490145"/>
              <a:gd name="connsiteY0" fmla="*/ 0 h 6858000"/>
              <a:gd name="connsiteX1" fmla="*/ 1666874 w 4490145"/>
              <a:gd name="connsiteY1" fmla="*/ 381000 h 6858000"/>
              <a:gd name="connsiteX2" fmla="*/ 2143125 w 4490145"/>
              <a:gd name="connsiteY2" fmla="*/ 1619250 h 6858000"/>
              <a:gd name="connsiteX3" fmla="*/ 3766184 w 4490145"/>
              <a:gd name="connsiteY3" fmla="*/ 2901315 h 6858000"/>
              <a:gd name="connsiteX4" fmla="*/ 3771900 w 4490145"/>
              <a:gd name="connsiteY4" fmla="*/ 4648200 h 6858000"/>
              <a:gd name="connsiteX5" fmla="*/ 4381500 w 4490145"/>
              <a:gd name="connsiteY5" fmla="*/ 6858000 h 6858000"/>
              <a:gd name="connsiteX6" fmla="*/ 0 w 4490145"/>
              <a:gd name="connsiteY6" fmla="*/ 6858000 h 6858000"/>
              <a:gd name="connsiteX7" fmla="*/ 0 w 4490145"/>
              <a:gd name="connsiteY7" fmla="*/ 0 h 6858000"/>
              <a:gd name="connsiteX0" fmla="*/ 0 w 4522850"/>
              <a:gd name="connsiteY0" fmla="*/ 0 h 6858000"/>
              <a:gd name="connsiteX1" fmla="*/ 1666874 w 4522850"/>
              <a:gd name="connsiteY1" fmla="*/ 381000 h 6858000"/>
              <a:gd name="connsiteX2" fmla="*/ 2143125 w 4522850"/>
              <a:gd name="connsiteY2" fmla="*/ 1619250 h 6858000"/>
              <a:gd name="connsiteX3" fmla="*/ 3766184 w 4522850"/>
              <a:gd name="connsiteY3" fmla="*/ 2901315 h 6858000"/>
              <a:gd name="connsiteX4" fmla="*/ 4000500 w 4522850"/>
              <a:gd name="connsiteY4" fmla="*/ 4808220 h 6858000"/>
              <a:gd name="connsiteX5" fmla="*/ 4381500 w 4522850"/>
              <a:gd name="connsiteY5" fmla="*/ 6858000 h 6858000"/>
              <a:gd name="connsiteX6" fmla="*/ 0 w 4522850"/>
              <a:gd name="connsiteY6" fmla="*/ 6858000 h 6858000"/>
              <a:gd name="connsiteX7" fmla="*/ 0 w 4522850"/>
              <a:gd name="connsiteY7" fmla="*/ 0 h 6858000"/>
              <a:gd name="connsiteX0" fmla="*/ 0 w 6138348"/>
              <a:gd name="connsiteY0" fmla="*/ 0 h 6858000"/>
              <a:gd name="connsiteX1" fmla="*/ 1666874 w 6138348"/>
              <a:gd name="connsiteY1" fmla="*/ 381000 h 6858000"/>
              <a:gd name="connsiteX2" fmla="*/ 2143125 w 6138348"/>
              <a:gd name="connsiteY2" fmla="*/ 1619250 h 6858000"/>
              <a:gd name="connsiteX3" fmla="*/ 3766184 w 6138348"/>
              <a:gd name="connsiteY3" fmla="*/ 2901315 h 6858000"/>
              <a:gd name="connsiteX4" fmla="*/ 4000500 w 6138348"/>
              <a:gd name="connsiteY4" fmla="*/ 4808220 h 6858000"/>
              <a:gd name="connsiteX5" fmla="*/ 6096000 w 6138348"/>
              <a:gd name="connsiteY5" fmla="*/ 6858000 h 6858000"/>
              <a:gd name="connsiteX6" fmla="*/ 0 w 6138348"/>
              <a:gd name="connsiteY6" fmla="*/ 6858000 h 6858000"/>
              <a:gd name="connsiteX7" fmla="*/ 0 w 6138348"/>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66184 w 6096000"/>
              <a:gd name="connsiteY3" fmla="*/ 2901315 h 6858000"/>
              <a:gd name="connsiteX4" fmla="*/ 4000500 w 6096000"/>
              <a:gd name="connsiteY4" fmla="*/ 480822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66184 w 6096000"/>
              <a:gd name="connsiteY3" fmla="*/ 290131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143125 w 6096000"/>
              <a:gd name="connsiteY2" fmla="*/ 161925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666874 w 6096000"/>
              <a:gd name="connsiteY1" fmla="*/ 381000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 name="connsiteX0" fmla="*/ 0 w 6096000"/>
              <a:gd name="connsiteY0" fmla="*/ 0 h 6858000"/>
              <a:gd name="connsiteX1" fmla="*/ 1701379 w 6096000"/>
              <a:gd name="connsiteY1" fmla="*/ 450011 h 6858000"/>
              <a:gd name="connsiteX2" fmla="*/ 2257425 w 6096000"/>
              <a:gd name="connsiteY2" fmla="*/ 1680210 h 6858000"/>
              <a:gd name="connsiteX3" fmla="*/ 3705224 w 6096000"/>
              <a:gd name="connsiteY3" fmla="*/ 2794635 h 6858000"/>
              <a:gd name="connsiteX4" fmla="*/ 4000500 w 6096000"/>
              <a:gd name="connsiteY4" fmla="*/ 4739640 h 6858000"/>
              <a:gd name="connsiteX5" fmla="*/ 6096000 w 6096000"/>
              <a:gd name="connsiteY5" fmla="*/ 6858000 h 6858000"/>
              <a:gd name="connsiteX6" fmla="*/ 0 w 6096000"/>
              <a:gd name="connsiteY6" fmla="*/ 6858000 h 6858000"/>
              <a:gd name="connsiteX7" fmla="*/ 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cubicBezTo>
                  <a:pt x="1114107" y="40322"/>
                  <a:pt x="1420196" y="269122"/>
                  <a:pt x="1701379" y="450011"/>
                </a:cubicBezTo>
                <a:cubicBezTo>
                  <a:pt x="2061205" y="705406"/>
                  <a:pt x="1923451" y="1289439"/>
                  <a:pt x="2257425" y="1680210"/>
                </a:cubicBezTo>
                <a:cubicBezTo>
                  <a:pt x="2591399" y="2070981"/>
                  <a:pt x="3524249" y="2175510"/>
                  <a:pt x="3705224" y="2794635"/>
                </a:cubicBezTo>
                <a:cubicBezTo>
                  <a:pt x="3886199" y="3413760"/>
                  <a:pt x="3611562" y="3864927"/>
                  <a:pt x="4000500" y="4739640"/>
                </a:cubicBezTo>
                <a:cubicBezTo>
                  <a:pt x="4318000" y="5531802"/>
                  <a:pt x="6007100" y="5375910"/>
                  <a:pt x="6096000" y="6858000"/>
                </a:cubicBezTo>
                <a:lnTo>
                  <a:pt x="0" y="6858000"/>
                </a:lnTo>
                <a:lnTo>
                  <a:pt x="0" y="0"/>
                </a:lnTo>
                <a:close/>
              </a:path>
            </a:pathLst>
          </a:custGeom>
          <a:solidFill>
            <a:srgbClr val="5E72E4"/>
          </a:solidFill>
          <a:ln>
            <a:noFill/>
          </a:ln>
          <a:effectLst>
            <a:innerShdw blurRad="279400" dist="127000" dir="18900000">
              <a:srgbClr val="000610">
                <a:alpha val="34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543F937C-F322-485B-9224-57E0F61EFF7B}"/>
              </a:ext>
            </a:extLst>
          </p:cNvPr>
          <p:cNvSpPr>
            <a:spLocks noGrp="1"/>
          </p:cNvSpPr>
          <p:nvPr>
            <p:ph type="pic" sz="quarter" idx="10"/>
          </p:nvPr>
        </p:nvSpPr>
        <p:spPr>
          <a:xfrm>
            <a:off x="503040" y="2931885"/>
            <a:ext cx="2853365" cy="3393450"/>
          </a:xfrm>
          <a:custGeom>
            <a:avLst/>
            <a:gdLst/>
            <a:ahLst/>
            <a:cxnLst/>
            <a:rect l="l" t="t" r="r" b="b"/>
            <a:pathLst>
              <a:path w="1813969" h="2157317">
                <a:moveTo>
                  <a:pt x="0" y="0"/>
                </a:moveTo>
                <a:lnTo>
                  <a:pt x="1813969" y="0"/>
                </a:lnTo>
                <a:lnTo>
                  <a:pt x="1813969" y="437540"/>
                </a:lnTo>
                <a:lnTo>
                  <a:pt x="1157659" y="437540"/>
                </a:lnTo>
                <a:lnTo>
                  <a:pt x="1157659" y="2157317"/>
                </a:lnTo>
                <a:lnTo>
                  <a:pt x="659349" y="2157317"/>
                </a:lnTo>
                <a:lnTo>
                  <a:pt x="659349" y="437540"/>
                </a:lnTo>
                <a:lnTo>
                  <a:pt x="0" y="437540"/>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3661202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997A0E-B325-42C6-AD7B-9DB7B25F8812}"/>
              </a:ext>
            </a:extLst>
          </p:cNvPr>
          <p:cNvSpPr/>
          <p:nvPr userDrawn="1"/>
        </p:nvSpPr>
        <p:spPr>
          <a:xfrm>
            <a:off x="0" y="0"/>
            <a:ext cx="3175000" cy="6858000"/>
          </a:xfrm>
          <a:prstGeom prst="rect">
            <a:avLst/>
          </a:prstGeom>
          <a:solidFill>
            <a:srgbClr val="00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584200" y="0"/>
            <a:ext cx="4622800" cy="629920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359110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0" y="0"/>
            <a:ext cx="3213100" cy="685800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3767489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0" y="0"/>
            <a:ext cx="12192000" cy="342900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260353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848B3EA-1212-4E9C-83F5-6410B56DB9CA}"/>
              </a:ext>
            </a:extLst>
          </p:cNvPr>
          <p:cNvSpPr>
            <a:spLocks noGrp="1"/>
          </p:cNvSpPr>
          <p:nvPr>
            <p:ph type="pic" sz="quarter" idx="11"/>
          </p:nvPr>
        </p:nvSpPr>
        <p:spPr>
          <a:xfrm>
            <a:off x="0" y="0"/>
            <a:ext cx="12192000" cy="3853874"/>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564117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1" name="Picture Placeholder 60">
            <a:extLst>
              <a:ext uri="{FF2B5EF4-FFF2-40B4-BE49-F238E27FC236}">
                <a16:creationId xmlns:a16="http://schemas.microsoft.com/office/drawing/2014/main" id="{88085A67-E89A-4197-B77C-3AB1CEB0DE69}"/>
              </a:ext>
            </a:extLst>
          </p:cNvPr>
          <p:cNvSpPr>
            <a:spLocks noGrp="1"/>
          </p:cNvSpPr>
          <p:nvPr>
            <p:ph type="pic" sz="quarter" idx="10"/>
          </p:nvPr>
        </p:nvSpPr>
        <p:spPr>
          <a:xfrm flipV="1">
            <a:off x="6109278" y="2350"/>
            <a:ext cx="6082722" cy="3426649"/>
          </a:xfrm>
          <a:custGeom>
            <a:avLst/>
            <a:gdLst>
              <a:gd name="connsiteX0" fmla="*/ 1254219 w 5399104"/>
              <a:gd name="connsiteY0" fmla="*/ 1069765 h 3041539"/>
              <a:gd name="connsiteX1" fmla="*/ 1316030 w 5399104"/>
              <a:gd name="connsiteY1" fmla="*/ 1090549 h 3041539"/>
              <a:gd name="connsiteX2" fmla="*/ 2248592 w 5399104"/>
              <a:gd name="connsiteY2" fmla="*/ 1628965 h 3041539"/>
              <a:gd name="connsiteX3" fmla="*/ 2308701 w 5399104"/>
              <a:gd name="connsiteY3" fmla="*/ 1853294 h 3041539"/>
              <a:gd name="connsiteX4" fmla="*/ 1622668 w 5399104"/>
              <a:gd name="connsiteY4" fmla="*/ 3041539 h 3041539"/>
              <a:gd name="connsiteX5" fmla="*/ 0 w 5399104"/>
              <a:gd name="connsiteY5" fmla="*/ 3041539 h 3041539"/>
              <a:gd name="connsiteX6" fmla="*/ 1091701 w 5399104"/>
              <a:gd name="connsiteY6" fmla="*/ 1150658 h 3041539"/>
              <a:gd name="connsiteX7" fmla="*/ 1254219 w 5399104"/>
              <a:gd name="connsiteY7" fmla="*/ 1069765 h 3041539"/>
              <a:gd name="connsiteX8" fmla="*/ 3245949 w 5399104"/>
              <a:gd name="connsiteY8" fmla="*/ 789249 h 3041539"/>
              <a:gd name="connsiteX9" fmla="*/ 3307758 w 5399104"/>
              <a:gd name="connsiteY9" fmla="*/ 810034 h 3041539"/>
              <a:gd name="connsiteX10" fmla="*/ 4240321 w 5399104"/>
              <a:gd name="connsiteY10" fmla="*/ 1348449 h 3041539"/>
              <a:gd name="connsiteX11" fmla="*/ 4300430 w 5399104"/>
              <a:gd name="connsiteY11" fmla="*/ 1572778 h 3041539"/>
              <a:gd name="connsiteX12" fmla="*/ 3452440 w 5399104"/>
              <a:gd name="connsiteY12" fmla="*/ 3041539 h 3041539"/>
              <a:gd name="connsiteX13" fmla="*/ 1829774 w 5399104"/>
              <a:gd name="connsiteY13" fmla="*/ 3041539 h 3041539"/>
              <a:gd name="connsiteX14" fmla="*/ 3083430 w 5399104"/>
              <a:gd name="connsiteY14" fmla="*/ 870143 h 3041539"/>
              <a:gd name="connsiteX15" fmla="*/ 3245949 w 5399104"/>
              <a:gd name="connsiteY15" fmla="*/ 789249 h 3041539"/>
              <a:gd name="connsiteX16" fmla="*/ 5399104 w 5399104"/>
              <a:gd name="connsiteY16" fmla="*/ 0 h 3041539"/>
              <a:gd name="connsiteX17" fmla="*/ 5399104 w 5399104"/>
              <a:gd name="connsiteY17" fmla="*/ 3041539 h 3041539"/>
              <a:gd name="connsiteX18" fmla="*/ 3648675 w 5399104"/>
              <a:gd name="connsiteY18" fmla="*/ 3041539 h 3041539"/>
              <a:gd name="connsiteX19" fmla="*/ 3668542 w 5399104"/>
              <a:gd name="connsiteY19" fmla="*/ 2997422 h 30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99104" h="3041539">
                <a:moveTo>
                  <a:pt x="1254219" y="1069765"/>
                </a:moveTo>
                <a:cubicBezTo>
                  <a:pt x="1275388" y="1072392"/>
                  <a:pt x="1296393" y="1079212"/>
                  <a:pt x="1316030" y="1090549"/>
                </a:cubicBezTo>
                <a:lnTo>
                  <a:pt x="2248592" y="1628965"/>
                </a:lnTo>
                <a:cubicBezTo>
                  <a:pt x="2327137" y="1674313"/>
                  <a:pt x="2354049" y="1774749"/>
                  <a:pt x="2308701" y="1853294"/>
                </a:cubicBezTo>
                <a:lnTo>
                  <a:pt x="1622668" y="3041539"/>
                </a:lnTo>
                <a:lnTo>
                  <a:pt x="0" y="3041539"/>
                </a:lnTo>
                <a:lnTo>
                  <a:pt x="1091701" y="1150658"/>
                </a:lnTo>
                <a:cubicBezTo>
                  <a:pt x="1125711" y="1091750"/>
                  <a:pt x="1190710" y="1061884"/>
                  <a:pt x="1254219" y="1069765"/>
                </a:cubicBezTo>
                <a:close/>
                <a:moveTo>
                  <a:pt x="3245949" y="789249"/>
                </a:moveTo>
                <a:cubicBezTo>
                  <a:pt x="3267118" y="791876"/>
                  <a:pt x="3288122" y="798697"/>
                  <a:pt x="3307758" y="810034"/>
                </a:cubicBezTo>
                <a:lnTo>
                  <a:pt x="4240321" y="1348449"/>
                </a:lnTo>
                <a:cubicBezTo>
                  <a:pt x="4318866" y="1393797"/>
                  <a:pt x="4345778" y="1494233"/>
                  <a:pt x="4300430" y="1572778"/>
                </a:cubicBezTo>
                <a:lnTo>
                  <a:pt x="3452440" y="3041539"/>
                </a:lnTo>
                <a:lnTo>
                  <a:pt x="1829774" y="3041539"/>
                </a:lnTo>
                <a:lnTo>
                  <a:pt x="3083430" y="870143"/>
                </a:lnTo>
                <a:cubicBezTo>
                  <a:pt x="3117441" y="811234"/>
                  <a:pt x="3182439" y="781369"/>
                  <a:pt x="3245949" y="789249"/>
                </a:cubicBezTo>
                <a:close/>
                <a:moveTo>
                  <a:pt x="5399104" y="0"/>
                </a:moveTo>
                <a:lnTo>
                  <a:pt x="5399104" y="3041539"/>
                </a:lnTo>
                <a:lnTo>
                  <a:pt x="3648675" y="3041539"/>
                </a:lnTo>
                <a:lnTo>
                  <a:pt x="3668542" y="2997422"/>
                </a:lnTo>
                <a:close/>
              </a:path>
            </a:pathLst>
          </a:custGeom>
          <a:pattFill prst="pct20">
            <a:fgClr>
              <a:srgbClr val="5E72E4"/>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84198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4A3FC4B-198C-4185-B3EE-4A825CEC8F4D}"/>
              </a:ext>
            </a:extLst>
          </p:cNvPr>
          <p:cNvGrpSpPr/>
          <p:nvPr userDrawn="1"/>
        </p:nvGrpSpPr>
        <p:grpSpPr>
          <a:xfrm>
            <a:off x="3331565" y="-1541841"/>
            <a:ext cx="3034234" cy="5040275"/>
            <a:chOff x="3331565" y="-1541841"/>
            <a:chExt cx="3034234" cy="5040275"/>
          </a:xfrm>
        </p:grpSpPr>
        <p:sp>
          <p:nvSpPr>
            <p:cNvPr id="4" name="Freeform: Shape 3">
              <a:extLst>
                <a:ext uri="{FF2B5EF4-FFF2-40B4-BE49-F238E27FC236}">
                  <a16:creationId xmlns:a16="http://schemas.microsoft.com/office/drawing/2014/main" id="{650AC7B6-60C3-4CCD-B88A-C7C520761582}"/>
                </a:ext>
              </a:extLst>
            </p:cNvPr>
            <p:cNvSpPr/>
            <p:nvPr/>
          </p:nvSpPr>
          <p:spPr>
            <a:xfrm rot="20347974">
              <a:off x="3331565" y="-343101"/>
              <a:ext cx="91501" cy="190630"/>
            </a:xfrm>
            <a:custGeom>
              <a:avLst/>
              <a:gdLst>
                <a:gd name="connsiteX0" fmla="*/ 22022 w 67427"/>
                <a:gd name="connsiteY0" fmla="*/ 51 h 140474"/>
                <a:gd name="connsiteX1" fmla="*/ 45406 w 67427"/>
                <a:gd name="connsiteY1" fmla="*/ 51 h 140474"/>
                <a:gd name="connsiteX2" fmla="*/ 67427 w 67427"/>
                <a:gd name="connsiteY2" fmla="*/ 22073 h 140474"/>
                <a:gd name="connsiteX3" fmla="*/ 67427 w 67427"/>
                <a:gd name="connsiteY3" fmla="*/ 118504 h 140474"/>
                <a:gd name="connsiteX4" fmla="*/ 45406 w 67427"/>
                <a:gd name="connsiteY4" fmla="*/ 140526 h 140474"/>
                <a:gd name="connsiteX5" fmla="*/ 22022 w 67427"/>
                <a:gd name="connsiteY5" fmla="*/ 140526 h 140474"/>
                <a:gd name="connsiteX6" fmla="*/ 0 w 67427"/>
                <a:gd name="connsiteY6" fmla="*/ 118504 h 140474"/>
                <a:gd name="connsiteX7" fmla="*/ 0 w 67427"/>
                <a:gd name="connsiteY7" fmla="*/ 22073 h 140474"/>
                <a:gd name="connsiteX8" fmla="*/ 22022 w 67427"/>
                <a:gd name="connsiteY8" fmla="*/ 51 h 14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140474">
                  <a:moveTo>
                    <a:pt x="22022" y="51"/>
                  </a:moveTo>
                  <a:lnTo>
                    <a:pt x="45406" y="51"/>
                  </a:lnTo>
                  <a:cubicBezTo>
                    <a:pt x="57568" y="51"/>
                    <a:pt x="67427" y="9910"/>
                    <a:pt x="67427" y="22073"/>
                  </a:cubicBezTo>
                  <a:lnTo>
                    <a:pt x="67427" y="118504"/>
                  </a:lnTo>
                  <a:cubicBezTo>
                    <a:pt x="67427" y="130666"/>
                    <a:pt x="57568" y="140526"/>
                    <a:pt x="45406" y="140526"/>
                  </a:cubicBezTo>
                  <a:lnTo>
                    <a:pt x="22022" y="140526"/>
                  </a:lnTo>
                  <a:cubicBezTo>
                    <a:pt x="9860" y="140526"/>
                    <a:pt x="0" y="130666"/>
                    <a:pt x="0" y="118504"/>
                  </a:cubicBezTo>
                  <a:lnTo>
                    <a:pt x="0" y="22073"/>
                  </a:lnTo>
                  <a:cubicBezTo>
                    <a:pt x="0" y="9910"/>
                    <a:pt x="9860" y="51"/>
                    <a:pt x="22022" y="51"/>
                  </a:cubicBezTo>
                  <a:close/>
                </a:path>
              </a:pathLst>
            </a:custGeom>
            <a:solidFill>
              <a:srgbClr val="94A1AE"/>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C308E48-1EF3-4EF8-96B3-904A5432D1CC}"/>
                </a:ext>
              </a:extLst>
            </p:cNvPr>
            <p:cNvSpPr/>
            <p:nvPr/>
          </p:nvSpPr>
          <p:spPr>
            <a:xfrm rot="20347974">
              <a:off x="3486386" y="-20842"/>
              <a:ext cx="91501" cy="358381"/>
            </a:xfrm>
            <a:custGeom>
              <a:avLst/>
              <a:gdLst>
                <a:gd name="connsiteX0" fmla="*/ 30194 w 67427"/>
                <a:gd name="connsiteY0" fmla="*/ 78 h 264090"/>
                <a:gd name="connsiteX1" fmla="*/ 37233 w 67427"/>
                <a:gd name="connsiteY1" fmla="*/ 78 h 264090"/>
                <a:gd name="connsiteX2" fmla="*/ 67427 w 67427"/>
                <a:gd name="connsiteY2" fmla="*/ 30272 h 264090"/>
                <a:gd name="connsiteX3" fmla="*/ 67427 w 67427"/>
                <a:gd name="connsiteY3" fmla="*/ 233974 h 264090"/>
                <a:gd name="connsiteX4" fmla="*/ 37233 w 67427"/>
                <a:gd name="connsiteY4" fmla="*/ 264168 h 264090"/>
                <a:gd name="connsiteX5" fmla="*/ 30194 w 67427"/>
                <a:gd name="connsiteY5" fmla="*/ 264168 h 264090"/>
                <a:gd name="connsiteX6" fmla="*/ 0 w 67427"/>
                <a:gd name="connsiteY6" fmla="*/ 233974 h 264090"/>
                <a:gd name="connsiteX7" fmla="*/ 0 w 67427"/>
                <a:gd name="connsiteY7" fmla="*/ 30272 h 264090"/>
                <a:gd name="connsiteX8" fmla="*/ 30194 w 67427"/>
                <a:gd name="connsiteY8" fmla="*/ 78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78"/>
                  </a:moveTo>
                  <a:lnTo>
                    <a:pt x="37233" y="78"/>
                  </a:lnTo>
                  <a:cubicBezTo>
                    <a:pt x="53909" y="78"/>
                    <a:pt x="67427" y="13597"/>
                    <a:pt x="67427" y="30272"/>
                  </a:cubicBezTo>
                  <a:lnTo>
                    <a:pt x="67427" y="233974"/>
                  </a:lnTo>
                  <a:cubicBezTo>
                    <a:pt x="67427" y="250649"/>
                    <a:pt x="53909" y="264168"/>
                    <a:pt x="37233" y="264168"/>
                  </a:cubicBezTo>
                  <a:lnTo>
                    <a:pt x="30194" y="264168"/>
                  </a:lnTo>
                  <a:cubicBezTo>
                    <a:pt x="13518" y="264168"/>
                    <a:pt x="0" y="250649"/>
                    <a:pt x="0" y="233974"/>
                  </a:cubicBezTo>
                  <a:lnTo>
                    <a:pt x="0" y="30272"/>
                  </a:lnTo>
                  <a:cubicBezTo>
                    <a:pt x="0" y="13597"/>
                    <a:pt x="13518" y="78"/>
                    <a:pt x="30194" y="78"/>
                  </a:cubicBezTo>
                  <a:close/>
                </a:path>
              </a:pathLst>
            </a:custGeom>
            <a:solidFill>
              <a:srgbClr val="94A1AE"/>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CBC86EB-53D6-4A6D-8350-C92B077377C7}"/>
                </a:ext>
              </a:extLst>
            </p:cNvPr>
            <p:cNvSpPr/>
            <p:nvPr/>
          </p:nvSpPr>
          <p:spPr>
            <a:xfrm rot="20347974">
              <a:off x="3646636" y="399535"/>
              <a:ext cx="91501" cy="358381"/>
            </a:xfrm>
            <a:custGeom>
              <a:avLst/>
              <a:gdLst>
                <a:gd name="connsiteX0" fmla="*/ 30194 w 67427"/>
                <a:gd name="connsiteY0" fmla="*/ 113 h 264090"/>
                <a:gd name="connsiteX1" fmla="*/ 37233 w 67427"/>
                <a:gd name="connsiteY1" fmla="*/ 113 h 264090"/>
                <a:gd name="connsiteX2" fmla="*/ 67427 w 67427"/>
                <a:gd name="connsiteY2" fmla="*/ 30307 h 264090"/>
                <a:gd name="connsiteX3" fmla="*/ 67427 w 67427"/>
                <a:gd name="connsiteY3" fmla="*/ 234009 h 264090"/>
                <a:gd name="connsiteX4" fmla="*/ 37233 w 67427"/>
                <a:gd name="connsiteY4" fmla="*/ 264203 h 264090"/>
                <a:gd name="connsiteX5" fmla="*/ 30194 w 67427"/>
                <a:gd name="connsiteY5" fmla="*/ 264203 h 264090"/>
                <a:gd name="connsiteX6" fmla="*/ 0 w 67427"/>
                <a:gd name="connsiteY6" fmla="*/ 234009 h 264090"/>
                <a:gd name="connsiteX7" fmla="*/ 0 w 67427"/>
                <a:gd name="connsiteY7" fmla="*/ 30307 h 264090"/>
                <a:gd name="connsiteX8" fmla="*/ 30194 w 67427"/>
                <a:gd name="connsiteY8" fmla="*/ 113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113"/>
                  </a:moveTo>
                  <a:lnTo>
                    <a:pt x="37233" y="113"/>
                  </a:lnTo>
                  <a:cubicBezTo>
                    <a:pt x="53909" y="113"/>
                    <a:pt x="67427" y="13631"/>
                    <a:pt x="67427" y="30307"/>
                  </a:cubicBezTo>
                  <a:lnTo>
                    <a:pt x="67427" y="234009"/>
                  </a:lnTo>
                  <a:cubicBezTo>
                    <a:pt x="67427" y="250684"/>
                    <a:pt x="53909" y="264203"/>
                    <a:pt x="37233" y="264203"/>
                  </a:cubicBezTo>
                  <a:lnTo>
                    <a:pt x="30194" y="264203"/>
                  </a:lnTo>
                  <a:cubicBezTo>
                    <a:pt x="13518" y="264203"/>
                    <a:pt x="0" y="250684"/>
                    <a:pt x="0" y="234009"/>
                  </a:cubicBezTo>
                  <a:lnTo>
                    <a:pt x="0" y="30307"/>
                  </a:lnTo>
                  <a:cubicBezTo>
                    <a:pt x="0" y="13631"/>
                    <a:pt x="13518" y="113"/>
                    <a:pt x="30194" y="113"/>
                  </a:cubicBezTo>
                  <a:close/>
                </a:path>
              </a:pathLst>
            </a:custGeom>
            <a:solidFill>
              <a:srgbClr val="94A1AE"/>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E5A4A8-5189-4079-9F3B-51CE681160A2}"/>
                </a:ext>
              </a:extLst>
            </p:cNvPr>
            <p:cNvSpPr/>
            <p:nvPr/>
          </p:nvSpPr>
          <p:spPr>
            <a:xfrm rot="20347974">
              <a:off x="5821826" y="-801383"/>
              <a:ext cx="91501" cy="578761"/>
            </a:xfrm>
            <a:custGeom>
              <a:avLst/>
              <a:gdLst>
                <a:gd name="connsiteX0" fmla="*/ 33896 w 67427"/>
                <a:gd name="connsiteY0" fmla="*/ 85 h 426486"/>
                <a:gd name="connsiteX1" fmla="*/ 67615 w 67427"/>
                <a:gd name="connsiteY1" fmla="*/ 33804 h 426486"/>
                <a:gd name="connsiteX2" fmla="*/ 67615 w 67427"/>
                <a:gd name="connsiteY2" fmla="*/ 393420 h 426486"/>
                <a:gd name="connsiteX3" fmla="*/ 33334 w 67427"/>
                <a:gd name="connsiteY3" fmla="*/ 426567 h 426486"/>
                <a:gd name="connsiteX4" fmla="*/ 187 w 67427"/>
                <a:gd name="connsiteY4" fmla="*/ 393420 h 426486"/>
                <a:gd name="connsiteX5" fmla="*/ 187 w 67427"/>
                <a:gd name="connsiteY5" fmla="*/ 33804 h 426486"/>
                <a:gd name="connsiteX6" fmla="*/ 33896 w 67427"/>
                <a:gd name="connsiteY6" fmla="*/ 85 h 42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27" h="426486">
                  <a:moveTo>
                    <a:pt x="33896" y="85"/>
                  </a:moveTo>
                  <a:cubicBezTo>
                    <a:pt x="52519" y="85"/>
                    <a:pt x="67615" y="15182"/>
                    <a:pt x="67615" y="33804"/>
                  </a:cubicBezTo>
                  <a:lnTo>
                    <a:pt x="67615" y="393420"/>
                  </a:lnTo>
                  <a:cubicBezTo>
                    <a:pt x="67302" y="412040"/>
                    <a:pt x="51954" y="426881"/>
                    <a:pt x="33334" y="426567"/>
                  </a:cubicBezTo>
                  <a:cubicBezTo>
                    <a:pt x="15156" y="426262"/>
                    <a:pt x="493" y="411599"/>
                    <a:pt x="187" y="393420"/>
                  </a:cubicBezTo>
                  <a:lnTo>
                    <a:pt x="187" y="33804"/>
                  </a:lnTo>
                  <a:cubicBezTo>
                    <a:pt x="187" y="15185"/>
                    <a:pt x="15278" y="91"/>
                    <a:pt x="33896" y="85"/>
                  </a:cubicBezTo>
                  <a:close/>
                </a:path>
              </a:pathLst>
            </a:custGeom>
            <a:solidFill>
              <a:srgbClr val="94A1AE"/>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92A1B97-463E-47B4-9DFB-1EDB6AFF5F7D}"/>
                </a:ext>
              </a:extLst>
            </p:cNvPr>
            <p:cNvSpPr/>
            <p:nvPr/>
          </p:nvSpPr>
          <p:spPr>
            <a:xfrm rot="20347974">
              <a:off x="3910471" y="-1541841"/>
              <a:ext cx="2455328" cy="5040275"/>
            </a:xfrm>
            <a:custGeom>
              <a:avLst/>
              <a:gdLst>
                <a:gd name="connsiteX0" fmla="*/ 237089 w 1809321"/>
                <a:gd name="connsiteY0" fmla="*/ 1 h 3714159"/>
                <a:gd name="connsiteX1" fmla="*/ 1572237 w 1809321"/>
                <a:gd name="connsiteY1" fmla="*/ 1 h 3714159"/>
                <a:gd name="connsiteX2" fmla="*/ 1809324 w 1809321"/>
                <a:gd name="connsiteY2" fmla="*/ 237087 h 3714159"/>
                <a:gd name="connsiteX3" fmla="*/ 1809324 w 1809321"/>
                <a:gd name="connsiteY3" fmla="*/ 3477073 h 3714159"/>
                <a:gd name="connsiteX4" fmla="*/ 1572237 w 1809321"/>
                <a:gd name="connsiteY4" fmla="*/ 3714160 h 3714159"/>
                <a:gd name="connsiteX5" fmla="*/ 237089 w 1809321"/>
                <a:gd name="connsiteY5" fmla="*/ 3714160 h 3714159"/>
                <a:gd name="connsiteX6" fmla="*/ 2 w 1809321"/>
                <a:gd name="connsiteY6" fmla="*/ 3477073 h 3714159"/>
                <a:gd name="connsiteX7" fmla="*/ 2 w 1809321"/>
                <a:gd name="connsiteY7" fmla="*/ 237087 h 3714159"/>
                <a:gd name="connsiteX8" fmla="*/ 237089 w 1809321"/>
                <a:gd name="connsiteY8" fmla="*/ 1 h 371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21" h="3714159">
                  <a:moveTo>
                    <a:pt x="237089" y="1"/>
                  </a:moveTo>
                  <a:lnTo>
                    <a:pt x="1572237" y="1"/>
                  </a:lnTo>
                  <a:cubicBezTo>
                    <a:pt x="1703177" y="1"/>
                    <a:pt x="1809324" y="106148"/>
                    <a:pt x="1809324" y="237087"/>
                  </a:cubicBezTo>
                  <a:lnTo>
                    <a:pt x="1809324" y="3477073"/>
                  </a:lnTo>
                  <a:cubicBezTo>
                    <a:pt x="1809324" y="3608014"/>
                    <a:pt x="1703177" y="3714160"/>
                    <a:pt x="1572237" y="3714160"/>
                  </a:cubicBezTo>
                  <a:lnTo>
                    <a:pt x="237089" y="3714160"/>
                  </a:lnTo>
                  <a:cubicBezTo>
                    <a:pt x="106150" y="3714160"/>
                    <a:pt x="2" y="3608014"/>
                    <a:pt x="2" y="3477073"/>
                  </a:cubicBezTo>
                  <a:lnTo>
                    <a:pt x="2" y="237087"/>
                  </a:lnTo>
                  <a:cubicBezTo>
                    <a:pt x="2" y="106148"/>
                    <a:pt x="106150" y="1"/>
                    <a:pt x="237089" y="1"/>
                  </a:cubicBezTo>
                  <a:close/>
                </a:path>
              </a:pathLst>
            </a:custGeom>
            <a:solidFill>
              <a:srgbClr val="F6F9FC"/>
            </a:solidFill>
            <a:ln w="9525" cap="flat">
              <a:solidFill>
                <a:srgbClr val="F6F9FC"/>
              </a:solidFill>
              <a:prstDash val="solid"/>
              <a:miter/>
            </a:ln>
            <a:effectLst>
              <a:outerShdw blurRad="685800" sx="102000" sy="102000" algn="ctr" rotWithShape="0">
                <a:prstClr val="black">
                  <a:alpha val="18000"/>
                </a:prstClr>
              </a:outerShdw>
            </a:effectLst>
          </p:spPr>
          <p:txBody>
            <a:bodyPr rtlCol="0" anchor="ctr"/>
            <a:lstStyle/>
            <a:p>
              <a:endParaRPr lang="en-US"/>
            </a:p>
          </p:txBody>
        </p:sp>
        <p:sp>
          <p:nvSpPr>
            <p:cNvPr id="10" name="Freeform: Shape 9">
              <a:extLst>
                <a:ext uri="{FF2B5EF4-FFF2-40B4-BE49-F238E27FC236}">
                  <a16:creationId xmlns:a16="http://schemas.microsoft.com/office/drawing/2014/main" id="{F3827051-D97C-49BF-A913-A807A840A4F6}"/>
                </a:ext>
              </a:extLst>
            </p:cNvPr>
            <p:cNvSpPr/>
            <p:nvPr/>
          </p:nvSpPr>
          <p:spPr>
            <a:xfrm rot="20347974">
              <a:off x="4156094" y="-1230977"/>
              <a:ext cx="266879" cy="30503"/>
            </a:xfrm>
            <a:custGeom>
              <a:avLst/>
              <a:gdLst>
                <a:gd name="connsiteX0" fmla="*/ 11325 w 196662"/>
                <a:gd name="connsiteY0" fmla="*/ 12 h 22478"/>
                <a:gd name="connsiteX1" fmla="*/ 185509 w 196662"/>
                <a:gd name="connsiteY1" fmla="*/ 12 h 22478"/>
                <a:gd name="connsiteX2" fmla="*/ 196749 w 196662"/>
                <a:gd name="connsiteY2" fmla="*/ 11252 h 22478"/>
                <a:gd name="connsiteX3" fmla="*/ 185509 w 196662"/>
                <a:gd name="connsiteY3" fmla="*/ 22491 h 22478"/>
                <a:gd name="connsiteX4" fmla="*/ 11325 w 196662"/>
                <a:gd name="connsiteY4" fmla="*/ 22491 h 22478"/>
                <a:gd name="connsiteX5" fmla="*/ 86 w 196662"/>
                <a:gd name="connsiteY5" fmla="*/ 11252 h 22478"/>
                <a:gd name="connsiteX6" fmla="*/ 11325 w 196662"/>
                <a:gd name="connsiteY6" fmla="*/ 12 h 2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662" h="22478">
                  <a:moveTo>
                    <a:pt x="11325" y="12"/>
                  </a:moveTo>
                  <a:lnTo>
                    <a:pt x="185509" y="12"/>
                  </a:lnTo>
                  <a:cubicBezTo>
                    <a:pt x="191716" y="12"/>
                    <a:pt x="196749" y="5044"/>
                    <a:pt x="196749" y="11252"/>
                  </a:cubicBezTo>
                  <a:cubicBezTo>
                    <a:pt x="196749" y="17459"/>
                    <a:pt x="191716" y="22491"/>
                    <a:pt x="185509" y="22491"/>
                  </a:cubicBezTo>
                  <a:lnTo>
                    <a:pt x="11325" y="22491"/>
                  </a:lnTo>
                  <a:cubicBezTo>
                    <a:pt x="5118" y="22491"/>
                    <a:pt x="86" y="17459"/>
                    <a:pt x="86" y="11252"/>
                  </a:cubicBezTo>
                  <a:cubicBezTo>
                    <a:pt x="86" y="5044"/>
                    <a:pt x="5118" y="12"/>
                    <a:pt x="11325" y="12"/>
                  </a:cubicBezTo>
                  <a:close/>
                </a:path>
              </a:pathLst>
            </a:custGeom>
            <a:solidFill>
              <a:srgbClr val="384A56"/>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96D79E-6783-47D3-854E-954A2390EEFC}"/>
                </a:ext>
              </a:extLst>
            </p:cNvPr>
            <p:cNvSpPr/>
            <p:nvPr/>
          </p:nvSpPr>
          <p:spPr>
            <a:xfrm rot="20347974">
              <a:off x="4499347" y="-1328478"/>
              <a:ext cx="53384" cy="53384"/>
            </a:xfrm>
            <a:custGeom>
              <a:avLst/>
              <a:gdLst>
                <a:gd name="connsiteX0" fmla="*/ 19783 w 39338"/>
                <a:gd name="connsiteY0" fmla="*/ 12 h 39338"/>
                <a:gd name="connsiteX1" fmla="*/ 39452 w 39338"/>
                <a:gd name="connsiteY1" fmla="*/ 19681 h 39338"/>
                <a:gd name="connsiteX2" fmla="*/ 19783 w 39338"/>
                <a:gd name="connsiteY2" fmla="*/ 39350 h 39338"/>
                <a:gd name="connsiteX3" fmla="*/ 114 w 39338"/>
                <a:gd name="connsiteY3" fmla="*/ 19681 h 39338"/>
                <a:gd name="connsiteX4" fmla="*/ 19783 w 39338"/>
                <a:gd name="connsiteY4" fmla="*/ 12 h 3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8" h="39338">
                  <a:moveTo>
                    <a:pt x="19783" y="12"/>
                  </a:moveTo>
                  <a:cubicBezTo>
                    <a:pt x="30646" y="12"/>
                    <a:pt x="39452" y="8818"/>
                    <a:pt x="39452" y="19681"/>
                  </a:cubicBezTo>
                  <a:cubicBezTo>
                    <a:pt x="39452" y="30544"/>
                    <a:pt x="30646" y="39350"/>
                    <a:pt x="19783" y="39350"/>
                  </a:cubicBezTo>
                  <a:cubicBezTo>
                    <a:pt x="8920" y="39350"/>
                    <a:pt x="114" y="30544"/>
                    <a:pt x="114" y="19681"/>
                  </a:cubicBezTo>
                  <a:cubicBezTo>
                    <a:pt x="114" y="8818"/>
                    <a:pt x="8920" y="12"/>
                    <a:pt x="19783" y="12"/>
                  </a:cubicBezTo>
                  <a:close/>
                </a:path>
              </a:pathLst>
            </a:custGeom>
            <a:solidFill>
              <a:srgbClr val="384A56"/>
            </a:solidFill>
            <a:ln w="9525"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3A5D3504-E050-4278-B138-19E4A048E193}"/>
              </a:ext>
            </a:extLst>
          </p:cNvPr>
          <p:cNvGrpSpPr/>
          <p:nvPr userDrawn="1"/>
        </p:nvGrpSpPr>
        <p:grpSpPr>
          <a:xfrm>
            <a:off x="7238172" y="-561816"/>
            <a:ext cx="2612517" cy="4339746"/>
            <a:chOff x="7238172" y="-561816"/>
            <a:chExt cx="2612517" cy="4339746"/>
          </a:xfrm>
        </p:grpSpPr>
        <p:sp>
          <p:nvSpPr>
            <p:cNvPr id="14" name="Freeform: Shape 13">
              <a:extLst>
                <a:ext uri="{FF2B5EF4-FFF2-40B4-BE49-F238E27FC236}">
                  <a16:creationId xmlns:a16="http://schemas.microsoft.com/office/drawing/2014/main" id="{3F232563-F248-497D-95B2-8DF8005C074B}"/>
                </a:ext>
              </a:extLst>
            </p:cNvPr>
            <p:cNvSpPr/>
            <p:nvPr/>
          </p:nvSpPr>
          <p:spPr>
            <a:xfrm rot="20347974">
              <a:off x="7238172" y="470316"/>
              <a:ext cx="78784" cy="164135"/>
            </a:xfrm>
            <a:custGeom>
              <a:avLst/>
              <a:gdLst>
                <a:gd name="connsiteX0" fmla="*/ 22022 w 67427"/>
                <a:gd name="connsiteY0" fmla="*/ 51 h 140474"/>
                <a:gd name="connsiteX1" fmla="*/ 45406 w 67427"/>
                <a:gd name="connsiteY1" fmla="*/ 51 h 140474"/>
                <a:gd name="connsiteX2" fmla="*/ 67427 w 67427"/>
                <a:gd name="connsiteY2" fmla="*/ 22073 h 140474"/>
                <a:gd name="connsiteX3" fmla="*/ 67427 w 67427"/>
                <a:gd name="connsiteY3" fmla="*/ 118504 h 140474"/>
                <a:gd name="connsiteX4" fmla="*/ 45406 w 67427"/>
                <a:gd name="connsiteY4" fmla="*/ 140526 h 140474"/>
                <a:gd name="connsiteX5" fmla="*/ 22022 w 67427"/>
                <a:gd name="connsiteY5" fmla="*/ 140526 h 140474"/>
                <a:gd name="connsiteX6" fmla="*/ 0 w 67427"/>
                <a:gd name="connsiteY6" fmla="*/ 118504 h 140474"/>
                <a:gd name="connsiteX7" fmla="*/ 0 w 67427"/>
                <a:gd name="connsiteY7" fmla="*/ 22073 h 140474"/>
                <a:gd name="connsiteX8" fmla="*/ 22022 w 67427"/>
                <a:gd name="connsiteY8" fmla="*/ 51 h 14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140474">
                  <a:moveTo>
                    <a:pt x="22022" y="51"/>
                  </a:moveTo>
                  <a:lnTo>
                    <a:pt x="45406" y="51"/>
                  </a:lnTo>
                  <a:cubicBezTo>
                    <a:pt x="57568" y="51"/>
                    <a:pt x="67427" y="9910"/>
                    <a:pt x="67427" y="22073"/>
                  </a:cubicBezTo>
                  <a:lnTo>
                    <a:pt x="67427" y="118504"/>
                  </a:lnTo>
                  <a:cubicBezTo>
                    <a:pt x="67427" y="130666"/>
                    <a:pt x="57568" y="140526"/>
                    <a:pt x="45406" y="140526"/>
                  </a:cubicBezTo>
                  <a:lnTo>
                    <a:pt x="22022" y="140526"/>
                  </a:lnTo>
                  <a:cubicBezTo>
                    <a:pt x="9860" y="140526"/>
                    <a:pt x="0" y="130666"/>
                    <a:pt x="0" y="118504"/>
                  </a:cubicBezTo>
                  <a:lnTo>
                    <a:pt x="0" y="22073"/>
                  </a:lnTo>
                  <a:cubicBezTo>
                    <a:pt x="0" y="9910"/>
                    <a:pt x="9860" y="51"/>
                    <a:pt x="22022" y="51"/>
                  </a:cubicBezTo>
                  <a:close/>
                </a:path>
              </a:pathLst>
            </a:custGeom>
            <a:solidFill>
              <a:srgbClr val="94A1AE"/>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ACCC56B-E621-44A6-9EC6-8BB520A684ED}"/>
                </a:ext>
              </a:extLst>
            </p:cNvPr>
            <p:cNvSpPr/>
            <p:nvPr/>
          </p:nvSpPr>
          <p:spPr>
            <a:xfrm rot="20347974">
              <a:off x="7371474" y="747786"/>
              <a:ext cx="78784" cy="308571"/>
            </a:xfrm>
            <a:custGeom>
              <a:avLst/>
              <a:gdLst>
                <a:gd name="connsiteX0" fmla="*/ 30194 w 67427"/>
                <a:gd name="connsiteY0" fmla="*/ 78 h 264090"/>
                <a:gd name="connsiteX1" fmla="*/ 37233 w 67427"/>
                <a:gd name="connsiteY1" fmla="*/ 78 h 264090"/>
                <a:gd name="connsiteX2" fmla="*/ 67427 w 67427"/>
                <a:gd name="connsiteY2" fmla="*/ 30272 h 264090"/>
                <a:gd name="connsiteX3" fmla="*/ 67427 w 67427"/>
                <a:gd name="connsiteY3" fmla="*/ 233974 h 264090"/>
                <a:gd name="connsiteX4" fmla="*/ 37233 w 67427"/>
                <a:gd name="connsiteY4" fmla="*/ 264168 h 264090"/>
                <a:gd name="connsiteX5" fmla="*/ 30194 w 67427"/>
                <a:gd name="connsiteY5" fmla="*/ 264168 h 264090"/>
                <a:gd name="connsiteX6" fmla="*/ 0 w 67427"/>
                <a:gd name="connsiteY6" fmla="*/ 233974 h 264090"/>
                <a:gd name="connsiteX7" fmla="*/ 0 w 67427"/>
                <a:gd name="connsiteY7" fmla="*/ 30272 h 264090"/>
                <a:gd name="connsiteX8" fmla="*/ 30194 w 67427"/>
                <a:gd name="connsiteY8" fmla="*/ 78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78"/>
                  </a:moveTo>
                  <a:lnTo>
                    <a:pt x="37233" y="78"/>
                  </a:lnTo>
                  <a:cubicBezTo>
                    <a:pt x="53909" y="78"/>
                    <a:pt x="67427" y="13597"/>
                    <a:pt x="67427" y="30272"/>
                  </a:cubicBezTo>
                  <a:lnTo>
                    <a:pt x="67427" y="233974"/>
                  </a:lnTo>
                  <a:cubicBezTo>
                    <a:pt x="67427" y="250649"/>
                    <a:pt x="53909" y="264168"/>
                    <a:pt x="37233" y="264168"/>
                  </a:cubicBezTo>
                  <a:lnTo>
                    <a:pt x="30194" y="264168"/>
                  </a:lnTo>
                  <a:cubicBezTo>
                    <a:pt x="13518" y="264168"/>
                    <a:pt x="0" y="250649"/>
                    <a:pt x="0" y="233974"/>
                  </a:cubicBezTo>
                  <a:lnTo>
                    <a:pt x="0" y="30272"/>
                  </a:lnTo>
                  <a:cubicBezTo>
                    <a:pt x="0" y="13597"/>
                    <a:pt x="13518" y="78"/>
                    <a:pt x="30194" y="78"/>
                  </a:cubicBezTo>
                  <a:close/>
                </a:path>
              </a:pathLst>
            </a:custGeom>
            <a:solidFill>
              <a:srgbClr val="94A1AE"/>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DFE7D4B-C618-485A-87D2-009191D4D4BA}"/>
                </a:ext>
              </a:extLst>
            </p:cNvPr>
            <p:cNvSpPr/>
            <p:nvPr/>
          </p:nvSpPr>
          <p:spPr>
            <a:xfrm rot="20347974">
              <a:off x="7509452" y="1109736"/>
              <a:ext cx="78784" cy="308571"/>
            </a:xfrm>
            <a:custGeom>
              <a:avLst/>
              <a:gdLst>
                <a:gd name="connsiteX0" fmla="*/ 30194 w 67427"/>
                <a:gd name="connsiteY0" fmla="*/ 113 h 264090"/>
                <a:gd name="connsiteX1" fmla="*/ 37233 w 67427"/>
                <a:gd name="connsiteY1" fmla="*/ 113 h 264090"/>
                <a:gd name="connsiteX2" fmla="*/ 67427 w 67427"/>
                <a:gd name="connsiteY2" fmla="*/ 30307 h 264090"/>
                <a:gd name="connsiteX3" fmla="*/ 67427 w 67427"/>
                <a:gd name="connsiteY3" fmla="*/ 234009 h 264090"/>
                <a:gd name="connsiteX4" fmla="*/ 37233 w 67427"/>
                <a:gd name="connsiteY4" fmla="*/ 264203 h 264090"/>
                <a:gd name="connsiteX5" fmla="*/ 30194 w 67427"/>
                <a:gd name="connsiteY5" fmla="*/ 264203 h 264090"/>
                <a:gd name="connsiteX6" fmla="*/ 0 w 67427"/>
                <a:gd name="connsiteY6" fmla="*/ 234009 h 264090"/>
                <a:gd name="connsiteX7" fmla="*/ 0 w 67427"/>
                <a:gd name="connsiteY7" fmla="*/ 30307 h 264090"/>
                <a:gd name="connsiteX8" fmla="*/ 30194 w 67427"/>
                <a:gd name="connsiteY8" fmla="*/ 113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113"/>
                  </a:moveTo>
                  <a:lnTo>
                    <a:pt x="37233" y="113"/>
                  </a:lnTo>
                  <a:cubicBezTo>
                    <a:pt x="53909" y="113"/>
                    <a:pt x="67427" y="13631"/>
                    <a:pt x="67427" y="30307"/>
                  </a:cubicBezTo>
                  <a:lnTo>
                    <a:pt x="67427" y="234009"/>
                  </a:lnTo>
                  <a:cubicBezTo>
                    <a:pt x="67427" y="250684"/>
                    <a:pt x="53909" y="264203"/>
                    <a:pt x="37233" y="264203"/>
                  </a:cubicBezTo>
                  <a:lnTo>
                    <a:pt x="30194" y="264203"/>
                  </a:lnTo>
                  <a:cubicBezTo>
                    <a:pt x="13518" y="264203"/>
                    <a:pt x="0" y="250684"/>
                    <a:pt x="0" y="234009"/>
                  </a:cubicBezTo>
                  <a:lnTo>
                    <a:pt x="0" y="30307"/>
                  </a:lnTo>
                  <a:cubicBezTo>
                    <a:pt x="0" y="13631"/>
                    <a:pt x="13518" y="113"/>
                    <a:pt x="30194" y="113"/>
                  </a:cubicBezTo>
                  <a:close/>
                </a:path>
              </a:pathLst>
            </a:custGeom>
            <a:solidFill>
              <a:srgbClr val="94A1AE"/>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C2A2C10-BD14-4916-814D-0263F815AB34}"/>
                </a:ext>
              </a:extLst>
            </p:cNvPr>
            <p:cNvSpPr/>
            <p:nvPr/>
          </p:nvSpPr>
          <p:spPr>
            <a:xfrm rot="20347974">
              <a:off x="9382320" y="75729"/>
              <a:ext cx="78784" cy="498321"/>
            </a:xfrm>
            <a:custGeom>
              <a:avLst/>
              <a:gdLst>
                <a:gd name="connsiteX0" fmla="*/ 33896 w 67427"/>
                <a:gd name="connsiteY0" fmla="*/ 85 h 426486"/>
                <a:gd name="connsiteX1" fmla="*/ 67615 w 67427"/>
                <a:gd name="connsiteY1" fmla="*/ 33804 h 426486"/>
                <a:gd name="connsiteX2" fmla="*/ 67615 w 67427"/>
                <a:gd name="connsiteY2" fmla="*/ 393420 h 426486"/>
                <a:gd name="connsiteX3" fmla="*/ 33334 w 67427"/>
                <a:gd name="connsiteY3" fmla="*/ 426567 h 426486"/>
                <a:gd name="connsiteX4" fmla="*/ 187 w 67427"/>
                <a:gd name="connsiteY4" fmla="*/ 393420 h 426486"/>
                <a:gd name="connsiteX5" fmla="*/ 187 w 67427"/>
                <a:gd name="connsiteY5" fmla="*/ 33804 h 426486"/>
                <a:gd name="connsiteX6" fmla="*/ 33896 w 67427"/>
                <a:gd name="connsiteY6" fmla="*/ 85 h 42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27" h="426486">
                  <a:moveTo>
                    <a:pt x="33896" y="85"/>
                  </a:moveTo>
                  <a:cubicBezTo>
                    <a:pt x="52519" y="85"/>
                    <a:pt x="67615" y="15182"/>
                    <a:pt x="67615" y="33804"/>
                  </a:cubicBezTo>
                  <a:lnTo>
                    <a:pt x="67615" y="393420"/>
                  </a:lnTo>
                  <a:cubicBezTo>
                    <a:pt x="67302" y="412040"/>
                    <a:pt x="51954" y="426881"/>
                    <a:pt x="33334" y="426567"/>
                  </a:cubicBezTo>
                  <a:cubicBezTo>
                    <a:pt x="15156" y="426262"/>
                    <a:pt x="493" y="411599"/>
                    <a:pt x="187" y="393420"/>
                  </a:cubicBezTo>
                  <a:lnTo>
                    <a:pt x="187" y="33804"/>
                  </a:lnTo>
                  <a:cubicBezTo>
                    <a:pt x="187" y="15185"/>
                    <a:pt x="15278" y="91"/>
                    <a:pt x="33896" y="85"/>
                  </a:cubicBezTo>
                  <a:close/>
                </a:path>
              </a:pathLst>
            </a:custGeom>
            <a:solidFill>
              <a:srgbClr val="94A1AE"/>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F2C13B2-48DB-4AE0-8CF7-4B4EDA20AFE0}"/>
                </a:ext>
              </a:extLst>
            </p:cNvPr>
            <p:cNvSpPr/>
            <p:nvPr/>
          </p:nvSpPr>
          <p:spPr>
            <a:xfrm rot="20347974">
              <a:off x="7736618" y="-561816"/>
              <a:ext cx="2114071" cy="4339746"/>
            </a:xfrm>
            <a:custGeom>
              <a:avLst/>
              <a:gdLst>
                <a:gd name="connsiteX0" fmla="*/ 237089 w 1809321"/>
                <a:gd name="connsiteY0" fmla="*/ 1 h 3714159"/>
                <a:gd name="connsiteX1" fmla="*/ 1572237 w 1809321"/>
                <a:gd name="connsiteY1" fmla="*/ 1 h 3714159"/>
                <a:gd name="connsiteX2" fmla="*/ 1809324 w 1809321"/>
                <a:gd name="connsiteY2" fmla="*/ 237087 h 3714159"/>
                <a:gd name="connsiteX3" fmla="*/ 1809324 w 1809321"/>
                <a:gd name="connsiteY3" fmla="*/ 3477073 h 3714159"/>
                <a:gd name="connsiteX4" fmla="*/ 1572237 w 1809321"/>
                <a:gd name="connsiteY4" fmla="*/ 3714160 h 3714159"/>
                <a:gd name="connsiteX5" fmla="*/ 237089 w 1809321"/>
                <a:gd name="connsiteY5" fmla="*/ 3714160 h 3714159"/>
                <a:gd name="connsiteX6" fmla="*/ 2 w 1809321"/>
                <a:gd name="connsiteY6" fmla="*/ 3477073 h 3714159"/>
                <a:gd name="connsiteX7" fmla="*/ 2 w 1809321"/>
                <a:gd name="connsiteY7" fmla="*/ 237087 h 3714159"/>
                <a:gd name="connsiteX8" fmla="*/ 237089 w 1809321"/>
                <a:gd name="connsiteY8" fmla="*/ 1 h 371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21" h="3714159">
                  <a:moveTo>
                    <a:pt x="237089" y="1"/>
                  </a:moveTo>
                  <a:lnTo>
                    <a:pt x="1572237" y="1"/>
                  </a:lnTo>
                  <a:cubicBezTo>
                    <a:pt x="1703177" y="1"/>
                    <a:pt x="1809324" y="106148"/>
                    <a:pt x="1809324" y="237087"/>
                  </a:cubicBezTo>
                  <a:lnTo>
                    <a:pt x="1809324" y="3477073"/>
                  </a:lnTo>
                  <a:cubicBezTo>
                    <a:pt x="1809324" y="3608014"/>
                    <a:pt x="1703177" y="3714160"/>
                    <a:pt x="1572237" y="3714160"/>
                  </a:cubicBezTo>
                  <a:lnTo>
                    <a:pt x="237089" y="3714160"/>
                  </a:lnTo>
                  <a:cubicBezTo>
                    <a:pt x="106150" y="3714160"/>
                    <a:pt x="2" y="3608014"/>
                    <a:pt x="2" y="3477073"/>
                  </a:cubicBezTo>
                  <a:lnTo>
                    <a:pt x="2" y="237087"/>
                  </a:lnTo>
                  <a:cubicBezTo>
                    <a:pt x="2" y="106148"/>
                    <a:pt x="106150" y="1"/>
                    <a:pt x="237089" y="1"/>
                  </a:cubicBezTo>
                  <a:close/>
                </a:path>
              </a:pathLst>
            </a:custGeom>
            <a:solidFill>
              <a:srgbClr val="F6F9FC"/>
            </a:solidFill>
            <a:ln w="9525" cap="flat">
              <a:solidFill>
                <a:srgbClr val="F6F9FC"/>
              </a:solidFill>
              <a:prstDash val="solid"/>
              <a:miter/>
            </a:ln>
            <a:effectLst>
              <a:outerShdw blurRad="685800" sx="102000" sy="102000" algn="ctr" rotWithShape="0">
                <a:prstClr val="black">
                  <a:alpha val="18000"/>
                </a:prstClr>
              </a:outerShdw>
            </a:effectLst>
          </p:spPr>
          <p:txBody>
            <a:bodyPr rtlCol="0" anchor="ctr"/>
            <a:lstStyle/>
            <a:p>
              <a:endParaRPr lang="en-US"/>
            </a:p>
          </p:txBody>
        </p:sp>
        <p:sp>
          <p:nvSpPr>
            <p:cNvPr id="19" name="Freeform: Shape 18">
              <a:extLst>
                <a:ext uri="{FF2B5EF4-FFF2-40B4-BE49-F238E27FC236}">
                  <a16:creationId xmlns:a16="http://schemas.microsoft.com/office/drawing/2014/main" id="{0278FE1B-B82C-4A9A-AEA8-DEDDEF17FA20}"/>
                </a:ext>
              </a:extLst>
            </p:cNvPr>
            <p:cNvSpPr/>
            <p:nvPr/>
          </p:nvSpPr>
          <p:spPr>
            <a:xfrm rot="20347974">
              <a:off x="7948102" y="-294157"/>
              <a:ext cx="229786" cy="26264"/>
            </a:xfrm>
            <a:custGeom>
              <a:avLst/>
              <a:gdLst>
                <a:gd name="connsiteX0" fmla="*/ 11325 w 196662"/>
                <a:gd name="connsiteY0" fmla="*/ 12 h 22478"/>
                <a:gd name="connsiteX1" fmla="*/ 185509 w 196662"/>
                <a:gd name="connsiteY1" fmla="*/ 12 h 22478"/>
                <a:gd name="connsiteX2" fmla="*/ 196749 w 196662"/>
                <a:gd name="connsiteY2" fmla="*/ 11252 h 22478"/>
                <a:gd name="connsiteX3" fmla="*/ 185509 w 196662"/>
                <a:gd name="connsiteY3" fmla="*/ 22491 h 22478"/>
                <a:gd name="connsiteX4" fmla="*/ 11325 w 196662"/>
                <a:gd name="connsiteY4" fmla="*/ 22491 h 22478"/>
                <a:gd name="connsiteX5" fmla="*/ 86 w 196662"/>
                <a:gd name="connsiteY5" fmla="*/ 11252 h 22478"/>
                <a:gd name="connsiteX6" fmla="*/ 11325 w 196662"/>
                <a:gd name="connsiteY6" fmla="*/ 12 h 2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662" h="22478">
                  <a:moveTo>
                    <a:pt x="11325" y="12"/>
                  </a:moveTo>
                  <a:lnTo>
                    <a:pt x="185509" y="12"/>
                  </a:lnTo>
                  <a:cubicBezTo>
                    <a:pt x="191716" y="12"/>
                    <a:pt x="196749" y="5044"/>
                    <a:pt x="196749" y="11252"/>
                  </a:cubicBezTo>
                  <a:cubicBezTo>
                    <a:pt x="196749" y="17459"/>
                    <a:pt x="191716" y="22491"/>
                    <a:pt x="185509" y="22491"/>
                  </a:cubicBezTo>
                  <a:lnTo>
                    <a:pt x="11325" y="22491"/>
                  </a:lnTo>
                  <a:cubicBezTo>
                    <a:pt x="5118" y="22491"/>
                    <a:pt x="86" y="17459"/>
                    <a:pt x="86" y="11252"/>
                  </a:cubicBezTo>
                  <a:cubicBezTo>
                    <a:pt x="86" y="5044"/>
                    <a:pt x="5118" y="12"/>
                    <a:pt x="11325" y="12"/>
                  </a:cubicBezTo>
                  <a:close/>
                </a:path>
              </a:pathLst>
            </a:custGeom>
            <a:solidFill>
              <a:srgbClr val="384A5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5057AF0-EE21-415A-B7D9-E4A35BFAEC90}"/>
                </a:ext>
              </a:extLst>
            </p:cNvPr>
            <p:cNvSpPr/>
            <p:nvPr/>
          </p:nvSpPr>
          <p:spPr>
            <a:xfrm rot="20347974">
              <a:off x="8243648" y="-378107"/>
              <a:ext cx="45964" cy="45964"/>
            </a:xfrm>
            <a:custGeom>
              <a:avLst/>
              <a:gdLst>
                <a:gd name="connsiteX0" fmla="*/ 19783 w 39338"/>
                <a:gd name="connsiteY0" fmla="*/ 12 h 39338"/>
                <a:gd name="connsiteX1" fmla="*/ 39452 w 39338"/>
                <a:gd name="connsiteY1" fmla="*/ 19681 h 39338"/>
                <a:gd name="connsiteX2" fmla="*/ 19783 w 39338"/>
                <a:gd name="connsiteY2" fmla="*/ 39350 h 39338"/>
                <a:gd name="connsiteX3" fmla="*/ 114 w 39338"/>
                <a:gd name="connsiteY3" fmla="*/ 19681 h 39338"/>
                <a:gd name="connsiteX4" fmla="*/ 19783 w 39338"/>
                <a:gd name="connsiteY4" fmla="*/ 12 h 3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8" h="39338">
                  <a:moveTo>
                    <a:pt x="19783" y="12"/>
                  </a:moveTo>
                  <a:cubicBezTo>
                    <a:pt x="30646" y="12"/>
                    <a:pt x="39452" y="8818"/>
                    <a:pt x="39452" y="19681"/>
                  </a:cubicBezTo>
                  <a:cubicBezTo>
                    <a:pt x="39452" y="30544"/>
                    <a:pt x="30646" y="39350"/>
                    <a:pt x="19783" y="39350"/>
                  </a:cubicBezTo>
                  <a:cubicBezTo>
                    <a:pt x="8920" y="39350"/>
                    <a:pt x="114" y="30544"/>
                    <a:pt x="114" y="19681"/>
                  </a:cubicBezTo>
                  <a:cubicBezTo>
                    <a:pt x="114" y="8818"/>
                    <a:pt x="8920" y="12"/>
                    <a:pt x="19783" y="12"/>
                  </a:cubicBezTo>
                  <a:close/>
                </a:path>
              </a:pathLst>
            </a:custGeom>
            <a:solidFill>
              <a:srgbClr val="384A56"/>
            </a:solidFill>
            <a:ln w="9525" cap="flat">
              <a:noFill/>
              <a:prstDash val="solid"/>
              <a:miter/>
            </a:ln>
          </p:spPr>
          <p:txBody>
            <a:bodyPr rtlCol="0" anchor="ctr"/>
            <a:lstStyle/>
            <a:p>
              <a:endParaRPr lang="en-US"/>
            </a:p>
          </p:txBody>
        </p:sp>
      </p:grpSp>
      <p:sp>
        <p:nvSpPr>
          <p:cNvPr id="43" name="Picture Placeholder 42">
            <a:extLst>
              <a:ext uri="{FF2B5EF4-FFF2-40B4-BE49-F238E27FC236}">
                <a16:creationId xmlns:a16="http://schemas.microsoft.com/office/drawing/2014/main" id="{4D1C6F2F-06DD-44DE-B7ED-9B033E9225A2}"/>
              </a:ext>
            </a:extLst>
          </p:cNvPr>
          <p:cNvSpPr>
            <a:spLocks noGrp="1"/>
          </p:cNvSpPr>
          <p:nvPr>
            <p:ph type="pic" sz="quarter" idx="11"/>
          </p:nvPr>
        </p:nvSpPr>
        <p:spPr>
          <a:xfrm>
            <a:off x="3314613" y="-1583221"/>
            <a:ext cx="3637201" cy="5118609"/>
          </a:xfrm>
          <a:custGeom>
            <a:avLst/>
            <a:gdLst>
              <a:gd name="connsiteX0" fmla="*/ 1887691 w 3637201"/>
              <a:gd name="connsiteY0" fmla="*/ 132 h 5118609"/>
              <a:gd name="connsiteX1" fmla="*/ 2072702 w 3637201"/>
              <a:gd name="connsiteY1" fmla="*/ 132560 h 5118609"/>
              <a:gd name="connsiteX2" fmla="*/ 3623646 w 3637201"/>
              <a:gd name="connsiteY2" fmla="*/ 4201091 h 5118609"/>
              <a:gd name="connsiteX3" fmla="*/ 3504640 w 3637201"/>
              <a:gd name="connsiteY3" fmla="*/ 4466723 h 5118609"/>
              <a:gd name="connsiteX4" fmla="*/ 1830132 w 3637201"/>
              <a:gd name="connsiteY4" fmla="*/ 5105054 h 5118609"/>
              <a:gd name="connsiteX5" fmla="*/ 1564505 w 3637201"/>
              <a:gd name="connsiteY5" fmla="*/ 4986061 h 5118609"/>
              <a:gd name="connsiteX6" fmla="*/ 13556 w 3637201"/>
              <a:gd name="connsiteY6" fmla="*/ 917517 h 5118609"/>
              <a:gd name="connsiteX7" fmla="*/ 132562 w 3637201"/>
              <a:gd name="connsiteY7" fmla="*/ 651887 h 5118609"/>
              <a:gd name="connsiteX8" fmla="*/ 389124 w 3637201"/>
              <a:gd name="connsiteY8" fmla="*/ 554084 h 5118609"/>
              <a:gd name="connsiteX9" fmla="*/ 399202 w 3637201"/>
              <a:gd name="connsiteY9" fmla="*/ 580523 h 5118609"/>
              <a:gd name="connsiteX10" fmla="*/ 584124 w 3637201"/>
              <a:gd name="connsiteY10" fmla="*/ 663371 h 5118609"/>
              <a:gd name="connsiteX11" fmla="*/ 1470627 w 3637201"/>
              <a:gd name="connsiteY11" fmla="*/ 325431 h 5118609"/>
              <a:gd name="connsiteX12" fmla="*/ 1553461 w 3637201"/>
              <a:gd name="connsiteY12" fmla="*/ 140513 h 5118609"/>
              <a:gd name="connsiteX13" fmla="*/ 1543383 w 3637201"/>
              <a:gd name="connsiteY13" fmla="*/ 114075 h 5118609"/>
              <a:gd name="connsiteX14" fmla="*/ 1807071 w 3637201"/>
              <a:gd name="connsiteY14" fmla="*/ 13556 h 5118609"/>
              <a:gd name="connsiteX15" fmla="*/ 1887691 w 3637201"/>
              <a:gd name="connsiteY15" fmla="*/ 132 h 511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7201" h="5118609">
                <a:moveTo>
                  <a:pt x="1887691" y="132"/>
                </a:moveTo>
                <a:cubicBezTo>
                  <a:pt x="1967846" y="3015"/>
                  <a:pt x="2042335" y="52900"/>
                  <a:pt x="2072702" y="132560"/>
                </a:cubicBezTo>
                <a:lnTo>
                  <a:pt x="3623646" y="4201091"/>
                </a:lnTo>
                <a:cubicBezTo>
                  <a:pt x="3664136" y="4307305"/>
                  <a:pt x="3610855" y="4426233"/>
                  <a:pt x="3504640" y="4466723"/>
                </a:cubicBezTo>
                <a:lnTo>
                  <a:pt x="1830132" y="5105054"/>
                </a:lnTo>
                <a:cubicBezTo>
                  <a:pt x="1723923" y="5145541"/>
                  <a:pt x="1605001" y="5092271"/>
                  <a:pt x="1564505" y="4986061"/>
                </a:cubicBezTo>
                <a:lnTo>
                  <a:pt x="13556" y="917517"/>
                </a:lnTo>
                <a:cubicBezTo>
                  <a:pt x="-26933" y="811304"/>
                  <a:pt x="26348" y="692376"/>
                  <a:pt x="132562" y="651887"/>
                </a:cubicBezTo>
                <a:lnTo>
                  <a:pt x="389124" y="554084"/>
                </a:lnTo>
                <a:lnTo>
                  <a:pt x="399202" y="580523"/>
                </a:lnTo>
                <a:cubicBezTo>
                  <a:pt x="427389" y="654466"/>
                  <a:pt x="510181" y="691558"/>
                  <a:pt x="584124" y="663371"/>
                </a:cubicBezTo>
                <a:lnTo>
                  <a:pt x="1470627" y="325431"/>
                </a:lnTo>
                <a:cubicBezTo>
                  <a:pt x="1544565" y="297237"/>
                  <a:pt x="1581647" y="214451"/>
                  <a:pt x="1553461" y="140513"/>
                </a:cubicBezTo>
                <a:lnTo>
                  <a:pt x="1543383" y="114075"/>
                </a:lnTo>
                <a:lnTo>
                  <a:pt x="1807071" y="13556"/>
                </a:lnTo>
                <a:cubicBezTo>
                  <a:pt x="1833624" y="3433"/>
                  <a:pt x="1860972" y="-828"/>
                  <a:pt x="1887691" y="132"/>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grpSp>
        <p:nvGrpSpPr>
          <p:cNvPr id="44" name="Group 43">
            <a:extLst>
              <a:ext uri="{FF2B5EF4-FFF2-40B4-BE49-F238E27FC236}">
                <a16:creationId xmlns:a16="http://schemas.microsoft.com/office/drawing/2014/main" id="{68A7D032-65D7-4C56-9B84-AC2E0C88E8BC}"/>
              </a:ext>
            </a:extLst>
          </p:cNvPr>
          <p:cNvGrpSpPr/>
          <p:nvPr userDrawn="1"/>
        </p:nvGrpSpPr>
        <p:grpSpPr>
          <a:xfrm>
            <a:off x="6074691" y="4114292"/>
            <a:ext cx="2612517" cy="4339746"/>
            <a:chOff x="6074691" y="4114292"/>
            <a:chExt cx="2612517" cy="4339746"/>
          </a:xfrm>
        </p:grpSpPr>
        <p:sp>
          <p:nvSpPr>
            <p:cNvPr id="23" name="Freeform: Shape 22">
              <a:extLst>
                <a:ext uri="{FF2B5EF4-FFF2-40B4-BE49-F238E27FC236}">
                  <a16:creationId xmlns:a16="http://schemas.microsoft.com/office/drawing/2014/main" id="{808481C9-D17D-40DF-B394-5835EB6E2BD2}"/>
                </a:ext>
              </a:extLst>
            </p:cNvPr>
            <p:cNvSpPr/>
            <p:nvPr/>
          </p:nvSpPr>
          <p:spPr>
            <a:xfrm rot="20347974">
              <a:off x="6074691" y="5146424"/>
              <a:ext cx="78784" cy="164135"/>
            </a:xfrm>
            <a:custGeom>
              <a:avLst/>
              <a:gdLst>
                <a:gd name="connsiteX0" fmla="*/ 22022 w 67427"/>
                <a:gd name="connsiteY0" fmla="*/ 51 h 140474"/>
                <a:gd name="connsiteX1" fmla="*/ 45406 w 67427"/>
                <a:gd name="connsiteY1" fmla="*/ 51 h 140474"/>
                <a:gd name="connsiteX2" fmla="*/ 67427 w 67427"/>
                <a:gd name="connsiteY2" fmla="*/ 22073 h 140474"/>
                <a:gd name="connsiteX3" fmla="*/ 67427 w 67427"/>
                <a:gd name="connsiteY3" fmla="*/ 118504 h 140474"/>
                <a:gd name="connsiteX4" fmla="*/ 45406 w 67427"/>
                <a:gd name="connsiteY4" fmla="*/ 140526 h 140474"/>
                <a:gd name="connsiteX5" fmla="*/ 22022 w 67427"/>
                <a:gd name="connsiteY5" fmla="*/ 140526 h 140474"/>
                <a:gd name="connsiteX6" fmla="*/ 0 w 67427"/>
                <a:gd name="connsiteY6" fmla="*/ 118504 h 140474"/>
                <a:gd name="connsiteX7" fmla="*/ 0 w 67427"/>
                <a:gd name="connsiteY7" fmla="*/ 22073 h 140474"/>
                <a:gd name="connsiteX8" fmla="*/ 22022 w 67427"/>
                <a:gd name="connsiteY8" fmla="*/ 51 h 14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140474">
                  <a:moveTo>
                    <a:pt x="22022" y="51"/>
                  </a:moveTo>
                  <a:lnTo>
                    <a:pt x="45406" y="51"/>
                  </a:lnTo>
                  <a:cubicBezTo>
                    <a:pt x="57568" y="51"/>
                    <a:pt x="67427" y="9910"/>
                    <a:pt x="67427" y="22073"/>
                  </a:cubicBezTo>
                  <a:lnTo>
                    <a:pt x="67427" y="118504"/>
                  </a:lnTo>
                  <a:cubicBezTo>
                    <a:pt x="67427" y="130666"/>
                    <a:pt x="57568" y="140526"/>
                    <a:pt x="45406" y="140526"/>
                  </a:cubicBezTo>
                  <a:lnTo>
                    <a:pt x="22022" y="140526"/>
                  </a:lnTo>
                  <a:cubicBezTo>
                    <a:pt x="9860" y="140526"/>
                    <a:pt x="0" y="130666"/>
                    <a:pt x="0" y="118504"/>
                  </a:cubicBezTo>
                  <a:lnTo>
                    <a:pt x="0" y="22073"/>
                  </a:lnTo>
                  <a:cubicBezTo>
                    <a:pt x="0" y="9910"/>
                    <a:pt x="9860" y="51"/>
                    <a:pt x="22022" y="51"/>
                  </a:cubicBezTo>
                  <a:close/>
                </a:path>
              </a:pathLst>
            </a:custGeom>
            <a:solidFill>
              <a:srgbClr val="94A1AE"/>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9ADE5AA-47A1-491F-A5FD-01D5BD7E2BC5}"/>
                </a:ext>
              </a:extLst>
            </p:cNvPr>
            <p:cNvSpPr/>
            <p:nvPr/>
          </p:nvSpPr>
          <p:spPr>
            <a:xfrm rot="20347974">
              <a:off x="6207993" y="5423894"/>
              <a:ext cx="78784" cy="308571"/>
            </a:xfrm>
            <a:custGeom>
              <a:avLst/>
              <a:gdLst>
                <a:gd name="connsiteX0" fmla="*/ 30194 w 67427"/>
                <a:gd name="connsiteY0" fmla="*/ 78 h 264090"/>
                <a:gd name="connsiteX1" fmla="*/ 37233 w 67427"/>
                <a:gd name="connsiteY1" fmla="*/ 78 h 264090"/>
                <a:gd name="connsiteX2" fmla="*/ 67427 w 67427"/>
                <a:gd name="connsiteY2" fmla="*/ 30272 h 264090"/>
                <a:gd name="connsiteX3" fmla="*/ 67427 w 67427"/>
                <a:gd name="connsiteY3" fmla="*/ 233974 h 264090"/>
                <a:gd name="connsiteX4" fmla="*/ 37233 w 67427"/>
                <a:gd name="connsiteY4" fmla="*/ 264168 h 264090"/>
                <a:gd name="connsiteX5" fmla="*/ 30194 w 67427"/>
                <a:gd name="connsiteY5" fmla="*/ 264168 h 264090"/>
                <a:gd name="connsiteX6" fmla="*/ 0 w 67427"/>
                <a:gd name="connsiteY6" fmla="*/ 233974 h 264090"/>
                <a:gd name="connsiteX7" fmla="*/ 0 w 67427"/>
                <a:gd name="connsiteY7" fmla="*/ 30272 h 264090"/>
                <a:gd name="connsiteX8" fmla="*/ 30194 w 67427"/>
                <a:gd name="connsiteY8" fmla="*/ 78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78"/>
                  </a:moveTo>
                  <a:lnTo>
                    <a:pt x="37233" y="78"/>
                  </a:lnTo>
                  <a:cubicBezTo>
                    <a:pt x="53909" y="78"/>
                    <a:pt x="67427" y="13597"/>
                    <a:pt x="67427" y="30272"/>
                  </a:cubicBezTo>
                  <a:lnTo>
                    <a:pt x="67427" y="233974"/>
                  </a:lnTo>
                  <a:cubicBezTo>
                    <a:pt x="67427" y="250649"/>
                    <a:pt x="53909" y="264168"/>
                    <a:pt x="37233" y="264168"/>
                  </a:cubicBezTo>
                  <a:lnTo>
                    <a:pt x="30194" y="264168"/>
                  </a:lnTo>
                  <a:cubicBezTo>
                    <a:pt x="13518" y="264168"/>
                    <a:pt x="0" y="250649"/>
                    <a:pt x="0" y="233974"/>
                  </a:cubicBezTo>
                  <a:lnTo>
                    <a:pt x="0" y="30272"/>
                  </a:lnTo>
                  <a:cubicBezTo>
                    <a:pt x="0" y="13597"/>
                    <a:pt x="13518" y="78"/>
                    <a:pt x="30194" y="78"/>
                  </a:cubicBezTo>
                  <a:close/>
                </a:path>
              </a:pathLst>
            </a:custGeom>
            <a:solidFill>
              <a:srgbClr val="94A1AE"/>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CA8BEC8-250E-446C-9A24-14296E8DF89B}"/>
                </a:ext>
              </a:extLst>
            </p:cNvPr>
            <p:cNvSpPr/>
            <p:nvPr/>
          </p:nvSpPr>
          <p:spPr>
            <a:xfrm rot="20347974">
              <a:off x="6345971" y="5785844"/>
              <a:ext cx="78784" cy="308571"/>
            </a:xfrm>
            <a:custGeom>
              <a:avLst/>
              <a:gdLst>
                <a:gd name="connsiteX0" fmla="*/ 30194 w 67427"/>
                <a:gd name="connsiteY0" fmla="*/ 113 h 264090"/>
                <a:gd name="connsiteX1" fmla="*/ 37233 w 67427"/>
                <a:gd name="connsiteY1" fmla="*/ 113 h 264090"/>
                <a:gd name="connsiteX2" fmla="*/ 67427 w 67427"/>
                <a:gd name="connsiteY2" fmla="*/ 30307 h 264090"/>
                <a:gd name="connsiteX3" fmla="*/ 67427 w 67427"/>
                <a:gd name="connsiteY3" fmla="*/ 234009 h 264090"/>
                <a:gd name="connsiteX4" fmla="*/ 37233 w 67427"/>
                <a:gd name="connsiteY4" fmla="*/ 264203 h 264090"/>
                <a:gd name="connsiteX5" fmla="*/ 30194 w 67427"/>
                <a:gd name="connsiteY5" fmla="*/ 264203 h 264090"/>
                <a:gd name="connsiteX6" fmla="*/ 0 w 67427"/>
                <a:gd name="connsiteY6" fmla="*/ 234009 h 264090"/>
                <a:gd name="connsiteX7" fmla="*/ 0 w 67427"/>
                <a:gd name="connsiteY7" fmla="*/ 30307 h 264090"/>
                <a:gd name="connsiteX8" fmla="*/ 30194 w 67427"/>
                <a:gd name="connsiteY8" fmla="*/ 113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113"/>
                  </a:moveTo>
                  <a:lnTo>
                    <a:pt x="37233" y="113"/>
                  </a:lnTo>
                  <a:cubicBezTo>
                    <a:pt x="53909" y="113"/>
                    <a:pt x="67427" y="13631"/>
                    <a:pt x="67427" y="30307"/>
                  </a:cubicBezTo>
                  <a:lnTo>
                    <a:pt x="67427" y="234009"/>
                  </a:lnTo>
                  <a:cubicBezTo>
                    <a:pt x="67427" y="250684"/>
                    <a:pt x="53909" y="264203"/>
                    <a:pt x="37233" y="264203"/>
                  </a:cubicBezTo>
                  <a:lnTo>
                    <a:pt x="30194" y="264203"/>
                  </a:lnTo>
                  <a:cubicBezTo>
                    <a:pt x="13518" y="264203"/>
                    <a:pt x="0" y="250684"/>
                    <a:pt x="0" y="234009"/>
                  </a:cubicBezTo>
                  <a:lnTo>
                    <a:pt x="0" y="30307"/>
                  </a:lnTo>
                  <a:cubicBezTo>
                    <a:pt x="0" y="13631"/>
                    <a:pt x="13518" y="113"/>
                    <a:pt x="30194" y="113"/>
                  </a:cubicBezTo>
                  <a:close/>
                </a:path>
              </a:pathLst>
            </a:custGeom>
            <a:solidFill>
              <a:srgbClr val="94A1AE"/>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75076FF-9020-4AE4-A53D-86752FD19B18}"/>
                </a:ext>
              </a:extLst>
            </p:cNvPr>
            <p:cNvSpPr/>
            <p:nvPr/>
          </p:nvSpPr>
          <p:spPr>
            <a:xfrm rot="20347974">
              <a:off x="8218839" y="4751837"/>
              <a:ext cx="78784" cy="498321"/>
            </a:xfrm>
            <a:custGeom>
              <a:avLst/>
              <a:gdLst>
                <a:gd name="connsiteX0" fmla="*/ 33896 w 67427"/>
                <a:gd name="connsiteY0" fmla="*/ 85 h 426486"/>
                <a:gd name="connsiteX1" fmla="*/ 67615 w 67427"/>
                <a:gd name="connsiteY1" fmla="*/ 33804 h 426486"/>
                <a:gd name="connsiteX2" fmla="*/ 67615 w 67427"/>
                <a:gd name="connsiteY2" fmla="*/ 393420 h 426486"/>
                <a:gd name="connsiteX3" fmla="*/ 33334 w 67427"/>
                <a:gd name="connsiteY3" fmla="*/ 426567 h 426486"/>
                <a:gd name="connsiteX4" fmla="*/ 187 w 67427"/>
                <a:gd name="connsiteY4" fmla="*/ 393420 h 426486"/>
                <a:gd name="connsiteX5" fmla="*/ 187 w 67427"/>
                <a:gd name="connsiteY5" fmla="*/ 33804 h 426486"/>
                <a:gd name="connsiteX6" fmla="*/ 33896 w 67427"/>
                <a:gd name="connsiteY6" fmla="*/ 85 h 42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27" h="426486">
                  <a:moveTo>
                    <a:pt x="33896" y="85"/>
                  </a:moveTo>
                  <a:cubicBezTo>
                    <a:pt x="52519" y="85"/>
                    <a:pt x="67615" y="15182"/>
                    <a:pt x="67615" y="33804"/>
                  </a:cubicBezTo>
                  <a:lnTo>
                    <a:pt x="67615" y="393420"/>
                  </a:lnTo>
                  <a:cubicBezTo>
                    <a:pt x="67302" y="412040"/>
                    <a:pt x="51954" y="426881"/>
                    <a:pt x="33334" y="426567"/>
                  </a:cubicBezTo>
                  <a:cubicBezTo>
                    <a:pt x="15156" y="426262"/>
                    <a:pt x="493" y="411599"/>
                    <a:pt x="187" y="393420"/>
                  </a:cubicBezTo>
                  <a:lnTo>
                    <a:pt x="187" y="33804"/>
                  </a:lnTo>
                  <a:cubicBezTo>
                    <a:pt x="187" y="15185"/>
                    <a:pt x="15278" y="91"/>
                    <a:pt x="33896" y="85"/>
                  </a:cubicBezTo>
                  <a:close/>
                </a:path>
              </a:pathLst>
            </a:custGeom>
            <a:solidFill>
              <a:srgbClr val="94A1AE"/>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8B88E8A-746F-499E-9FB2-10E4914AC297}"/>
                </a:ext>
              </a:extLst>
            </p:cNvPr>
            <p:cNvSpPr/>
            <p:nvPr/>
          </p:nvSpPr>
          <p:spPr>
            <a:xfrm rot="20347974">
              <a:off x="6573137" y="4114292"/>
              <a:ext cx="2114071" cy="4339746"/>
            </a:xfrm>
            <a:custGeom>
              <a:avLst/>
              <a:gdLst>
                <a:gd name="connsiteX0" fmla="*/ 237089 w 1809321"/>
                <a:gd name="connsiteY0" fmla="*/ 1 h 3714159"/>
                <a:gd name="connsiteX1" fmla="*/ 1572237 w 1809321"/>
                <a:gd name="connsiteY1" fmla="*/ 1 h 3714159"/>
                <a:gd name="connsiteX2" fmla="*/ 1809324 w 1809321"/>
                <a:gd name="connsiteY2" fmla="*/ 237087 h 3714159"/>
                <a:gd name="connsiteX3" fmla="*/ 1809324 w 1809321"/>
                <a:gd name="connsiteY3" fmla="*/ 3477073 h 3714159"/>
                <a:gd name="connsiteX4" fmla="*/ 1572237 w 1809321"/>
                <a:gd name="connsiteY4" fmla="*/ 3714160 h 3714159"/>
                <a:gd name="connsiteX5" fmla="*/ 237089 w 1809321"/>
                <a:gd name="connsiteY5" fmla="*/ 3714160 h 3714159"/>
                <a:gd name="connsiteX6" fmla="*/ 2 w 1809321"/>
                <a:gd name="connsiteY6" fmla="*/ 3477073 h 3714159"/>
                <a:gd name="connsiteX7" fmla="*/ 2 w 1809321"/>
                <a:gd name="connsiteY7" fmla="*/ 237087 h 3714159"/>
                <a:gd name="connsiteX8" fmla="*/ 237089 w 1809321"/>
                <a:gd name="connsiteY8" fmla="*/ 1 h 371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21" h="3714159">
                  <a:moveTo>
                    <a:pt x="237089" y="1"/>
                  </a:moveTo>
                  <a:lnTo>
                    <a:pt x="1572237" y="1"/>
                  </a:lnTo>
                  <a:cubicBezTo>
                    <a:pt x="1703177" y="1"/>
                    <a:pt x="1809324" y="106148"/>
                    <a:pt x="1809324" y="237087"/>
                  </a:cubicBezTo>
                  <a:lnTo>
                    <a:pt x="1809324" y="3477073"/>
                  </a:lnTo>
                  <a:cubicBezTo>
                    <a:pt x="1809324" y="3608014"/>
                    <a:pt x="1703177" y="3714160"/>
                    <a:pt x="1572237" y="3714160"/>
                  </a:cubicBezTo>
                  <a:lnTo>
                    <a:pt x="237089" y="3714160"/>
                  </a:lnTo>
                  <a:cubicBezTo>
                    <a:pt x="106150" y="3714160"/>
                    <a:pt x="2" y="3608014"/>
                    <a:pt x="2" y="3477073"/>
                  </a:cubicBezTo>
                  <a:lnTo>
                    <a:pt x="2" y="237087"/>
                  </a:lnTo>
                  <a:cubicBezTo>
                    <a:pt x="2" y="106148"/>
                    <a:pt x="106150" y="1"/>
                    <a:pt x="237089" y="1"/>
                  </a:cubicBezTo>
                  <a:close/>
                </a:path>
              </a:pathLst>
            </a:custGeom>
            <a:solidFill>
              <a:srgbClr val="F6F9FC"/>
            </a:solidFill>
            <a:ln w="9525" cap="flat">
              <a:solidFill>
                <a:srgbClr val="F6F9FC"/>
              </a:solidFill>
              <a:prstDash val="solid"/>
              <a:miter/>
            </a:ln>
            <a:effectLst>
              <a:outerShdw blurRad="685800" sx="102000" sy="102000" algn="ctr" rotWithShape="0">
                <a:prstClr val="black">
                  <a:alpha val="18000"/>
                </a:prstClr>
              </a:outerShdw>
            </a:effectLst>
          </p:spPr>
          <p:txBody>
            <a:bodyPr rtlCol="0" anchor="ctr"/>
            <a:lstStyle/>
            <a:p>
              <a:endParaRPr lang="en-US"/>
            </a:p>
          </p:txBody>
        </p:sp>
        <p:sp>
          <p:nvSpPr>
            <p:cNvPr id="28" name="Freeform: Shape 27">
              <a:extLst>
                <a:ext uri="{FF2B5EF4-FFF2-40B4-BE49-F238E27FC236}">
                  <a16:creationId xmlns:a16="http://schemas.microsoft.com/office/drawing/2014/main" id="{E248CD32-1E7B-4221-95F2-358EACE777A1}"/>
                </a:ext>
              </a:extLst>
            </p:cNvPr>
            <p:cNvSpPr/>
            <p:nvPr/>
          </p:nvSpPr>
          <p:spPr>
            <a:xfrm rot="20347974">
              <a:off x="6784621" y="4381951"/>
              <a:ext cx="229786" cy="26264"/>
            </a:xfrm>
            <a:custGeom>
              <a:avLst/>
              <a:gdLst>
                <a:gd name="connsiteX0" fmla="*/ 11325 w 196662"/>
                <a:gd name="connsiteY0" fmla="*/ 12 h 22478"/>
                <a:gd name="connsiteX1" fmla="*/ 185509 w 196662"/>
                <a:gd name="connsiteY1" fmla="*/ 12 h 22478"/>
                <a:gd name="connsiteX2" fmla="*/ 196749 w 196662"/>
                <a:gd name="connsiteY2" fmla="*/ 11252 h 22478"/>
                <a:gd name="connsiteX3" fmla="*/ 185509 w 196662"/>
                <a:gd name="connsiteY3" fmla="*/ 22491 h 22478"/>
                <a:gd name="connsiteX4" fmla="*/ 11325 w 196662"/>
                <a:gd name="connsiteY4" fmla="*/ 22491 h 22478"/>
                <a:gd name="connsiteX5" fmla="*/ 86 w 196662"/>
                <a:gd name="connsiteY5" fmla="*/ 11252 h 22478"/>
                <a:gd name="connsiteX6" fmla="*/ 11325 w 196662"/>
                <a:gd name="connsiteY6" fmla="*/ 12 h 2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662" h="22478">
                  <a:moveTo>
                    <a:pt x="11325" y="12"/>
                  </a:moveTo>
                  <a:lnTo>
                    <a:pt x="185509" y="12"/>
                  </a:lnTo>
                  <a:cubicBezTo>
                    <a:pt x="191716" y="12"/>
                    <a:pt x="196749" y="5044"/>
                    <a:pt x="196749" y="11252"/>
                  </a:cubicBezTo>
                  <a:cubicBezTo>
                    <a:pt x="196749" y="17459"/>
                    <a:pt x="191716" y="22491"/>
                    <a:pt x="185509" y="22491"/>
                  </a:cubicBezTo>
                  <a:lnTo>
                    <a:pt x="11325" y="22491"/>
                  </a:lnTo>
                  <a:cubicBezTo>
                    <a:pt x="5118" y="22491"/>
                    <a:pt x="86" y="17459"/>
                    <a:pt x="86" y="11252"/>
                  </a:cubicBezTo>
                  <a:cubicBezTo>
                    <a:pt x="86" y="5044"/>
                    <a:pt x="5118" y="12"/>
                    <a:pt x="11325" y="12"/>
                  </a:cubicBezTo>
                  <a:close/>
                </a:path>
              </a:pathLst>
            </a:custGeom>
            <a:solidFill>
              <a:srgbClr val="384A5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E7E5197-A06D-4CFB-988B-C2C9245B8F4E}"/>
                </a:ext>
              </a:extLst>
            </p:cNvPr>
            <p:cNvSpPr/>
            <p:nvPr/>
          </p:nvSpPr>
          <p:spPr>
            <a:xfrm rot="20347974">
              <a:off x="7080167" y="4298001"/>
              <a:ext cx="45964" cy="45964"/>
            </a:xfrm>
            <a:custGeom>
              <a:avLst/>
              <a:gdLst>
                <a:gd name="connsiteX0" fmla="*/ 19783 w 39338"/>
                <a:gd name="connsiteY0" fmla="*/ 12 h 39338"/>
                <a:gd name="connsiteX1" fmla="*/ 39452 w 39338"/>
                <a:gd name="connsiteY1" fmla="*/ 19681 h 39338"/>
                <a:gd name="connsiteX2" fmla="*/ 19783 w 39338"/>
                <a:gd name="connsiteY2" fmla="*/ 39350 h 39338"/>
                <a:gd name="connsiteX3" fmla="*/ 114 w 39338"/>
                <a:gd name="connsiteY3" fmla="*/ 19681 h 39338"/>
                <a:gd name="connsiteX4" fmla="*/ 19783 w 39338"/>
                <a:gd name="connsiteY4" fmla="*/ 12 h 3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8" h="39338">
                  <a:moveTo>
                    <a:pt x="19783" y="12"/>
                  </a:moveTo>
                  <a:cubicBezTo>
                    <a:pt x="30646" y="12"/>
                    <a:pt x="39452" y="8818"/>
                    <a:pt x="39452" y="19681"/>
                  </a:cubicBezTo>
                  <a:cubicBezTo>
                    <a:pt x="39452" y="30544"/>
                    <a:pt x="30646" y="39350"/>
                    <a:pt x="19783" y="39350"/>
                  </a:cubicBezTo>
                  <a:cubicBezTo>
                    <a:pt x="8920" y="39350"/>
                    <a:pt x="114" y="30544"/>
                    <a:pt x="114" y="19681"/>
                  </a:cubicBezTo>
                  <a:cubicBezTo>
                    <a:pt x="114" y="8818"/>
                    <a:pt x="8920" y="12"/>
                    <a:pt x="19783" y="12"/>
                  </a:cubicBezTo>
                  <a:close/>
                </a:path>
              </a:pathLst>
            </a:custGeom>
            <a:solidFill>
              <a:srgbClr val="384A56"/>
            </a:solidFill>
            <a:ln w="9525"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5CD09351-187F-4F4E-B5E7-262A0F7018B7}"/>
              </a:ext>
            </a:extLst>
          </p:cNvPr>
          <p:cNvGrpSpPr/>
          <p:nvPr userDrawn="1"/>
        </p:nvGrpSpPr>
        <p:grpSpPr>
          <a:xfrm rot="20347974">
            <a:off x="1602260" y="3891021"/>
            <a:ext cx="2163330" cy="4339746"/>
            <a:chOff x="4618722" y="1231396"/>
            <a:chExt cx="2319108" cy="4652244"/>
          </a:xfrm>
        </p:grpSpPr>
        <p:sp>
          <p:nvSpPr>
            <p:cNvPr id="32" name="Freeform: Shape 31">
              <a:extLst>
                <a:ext uri="{FF2B5EF4-FFF2-40B4-BE49-F238E27FC236}">
                  <a16:creationId xmlns:a16="http://schemas.microsoft.com/office/drawing/2014/main" id="{62702734-1297-4A89-9241-EF9B152595FD}"/>
                </a:ext>
              </a:extLst>
            </p:cNvPr>
            <p:cNvSpPr/>
            <p:nvPr/>
          </p:nvSpPr>
          <p:spPr>
            <a:xfrm>
              <a:off x="4618722" y="1833158"/>
              <a:ext cx="84457" cy="175954"/>
            </a:xfrm>
            <a:custGeom>
              <a:avLst/>
              <a:gdLst>
                <a:gd name="connsiteX0" fmla="*/ 22022 w 67427"/>
                <a:gd name="connsiteY0" fmla="*/ 51 h 140474"/>
                <a:gd name="connsiteX1" fmla="*/ 45406 w 67427"/>
                <a:gd name="connsiteY1" fmla="*/ 51 h 140474"/>
                <a:gd name="connsiteX2" fmla="*/ 67427 w 67427"/>
                <a:gd name="connsiteY2" fmla="*/ 22073 h 140474"/>
                <a:gd name="connsiteX3" fmla="*/ 67427 w 67427"/>
                <a:gd name="connsiteY3" fmla="*/ 118504 h 140474"/>
                <a:gd name="connsiteX4" fmla="*/ 45406 w 67427"/>
                <a:gd name="connsiteY4" fmla="*/ 140526 h 140474"/>
                <a:gd name="connsiteX5" fmla="*/ 22022 w 67427"/>
                <a:gd name="connsiteY5" fmla="*/ 140526 h 140474"/>
                <a:gd name="connsiteX6" fmla="*/ 0 w 67427"/>
                <a:gd name="connsiteY6" fmla="*/ 118504 h 140474"/>
                <a:gd name="connsiteX7" fmla="*/ 0 w 67427"/>
                <a:gd name="connsiteY7" fmla="*/ 22073 h 140474"/>
                <a:gd name="connsiteX8" fmla="*/ 22022 w 67427"/>
                <a:gd name="connsiteY8" fmla="*/ 51 h 14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140474">
                  <a:moveTo>
                    <a:pt x="22022" y="51"/>
                  </a:moveTo>
                  <a:lnTo>
                    <a:pt x="45406" y="51"/>
                  </a:lnTo>
                  <a:cubicBezTo>
                    <a:pt x="57568" y="51"/>
                    <a:pt x="67427" y="9910"/>
                    <a:pt x="67427" y="22073"/>
                  </a:cubicBezTo>
                  <a:lnTo>
                    <a:pt x="67427" y="118504"/>
                  </a:lnTo>
                  <a:cubicBezTo>
                    <a:pt x="67427" y="130666"/>
                    <a:pt x="57568" y="140526"/>
                    <a:pt x="45406" y="140526"/>
                  </a:cubicBezTo>
                  <a:lnTo>
                    <a:pt x="22022" y="140526"/>
                  </a:lnTo>
                  <a:cubicBezTo>
                    <a:pt x="9860" y="140526"/>
                    <a:pt x="0" y="130666"/>
                    <a:pt x="0" y="118504"/>
                  </a:cubicBezTo>
                  <a:lnTo>
                    <a:pt x="0" y="22073"/>
                  </a:lnTo>
                  <a:cubicBezTo>
                    <a:pt x="0" y="9910"/>
                    <a:pt x="9860" y="51"/>
                    <a:pt x="22022" y="51"/>
                  </a:cubicBezTo>
                  <a:close/>
                </a:path>
              </a:pathLst>
            </a:custGeom>
            <a:solidFill>
              <a:srgbClr val="94A1AE"/>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3F9BF1C-A681-485C-9A92-4B50D621A6A6}"/>
                </a:ext>
              </a:extLst>
            </p:cNvPr>
            <p:cNvSpPr/>
            <p:nvPr/>
          </p:nvSpPr>
          <p:spPr>
            <a:xfrm>
              <a:off x="4618722" y="2156922"/>
              <a:ext cx="84457" cy="330791"/>
            </a:xfrm>
            <a:custGeom>
              <a:avLst/>
              <a:gdLst>
                <a:gd name="connsiteX0" fmla="*/ 30194 w 67427"/>
                <a:gd name="connsiteY0" fmla="*/ 78 h 264090"/>
                <a:gd name="connsiteX1" fmla="*/ 37233 w 67427"/>
                <a:gd name="connsiteY1" fmla="*/ 78 h 264090"/>
                <a:gd name="connsiteX2" fmla="*/ 67427 w 67427"/>
                <a:gd name="connsiteY2" fmla="*/ 30272 h 264090"/>
                <a:gd name="connsiteX3" fmla="*/ 67427 w 67427"/>
                <a:gd name="connsiteY3" fmla="*/ 233974 h 264090"/>
                <a:gd name="connsiteX4" fmla="*/ 37233 w 67427"/>
                <a:gd name="connsiteY4" fmla="*/ 264168 h 264090"/>
                <a:gd name="connsiteX5" fmla="*/ 30194 w 67427"/>
                <a:gd name="connsiteY5" fmla="*/ 264168 h 264090"/>
                <a:gd name="connsiteX6" fmla="*/ 0 w 67427"/>
                <a:gd name="connsiteY6" fmla="*/ 233974 h 264090"/>
                <a:gd name="connsiteX7" fmla="*/ 0 w 67427"/>
                <a:gd name="connsiteY7" fmla="*/ 30272 h 264090"/>
                <a:gd name="connsiteX8" fmla="*/ 30194 w 67427"/>
                <a:gd name="connsiteY8" fmla="*/ 78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78"/>
                  </a:moveTo>
                  <a:lnTo>
                    <a:pt x="37233" y="78"/>
                  </a:lnTo>
                  <a:cubicBezTo>
                    <a:pt x="53909" y="78"/>
                    <a:pt x="67427" y="13597"/>
                    <a:pt x="67427" y="30272"/>
                  </a:cubicBezTo>
                  <a:lnTo>
                    <a:pt x="67427" y="233974"/>
                  </a:lnTo>
                  <a:cubicBezTo>
                    <a:pt x="67427" y="250649"/>
                    <a:pt x="53909" y="264168"/>
                    <a:pt x="37233" y="264168"/>
                  </a:cubicBezTo>
                  <a:lnTo>
                    <a:pt x="30194" y="264168"/>
                  </a:lnTo>
                  <a:cubicBezTo>
                    <a:pt x="13518" y="264168"/>
                    <a:pt x="0" y="250649"/>
                    <a:pt x="0" y="233974"/>
                  </a:cubicBezTo>
                  <a:lnTo>
                    <a:pt x="0" y="30272"/>
                  </a:lnTo>
                  <a:cubicBezTo>
                    <a:pt x="0" y="13597"/>
                    <a:pt x="13518" y="78"/>
                    <a:pt x="30194" y="78"/>
                  </a:cubicBezTo>
                  <a:close/>
                </a:path>
              </a:pathLst>
            </a:custGeom>
            <a:solidFill>
              <a:srgbClr val="94A1AE"/>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5F4B8C9-B217-4932-BD7D-7A70097E116C}"/>
                </a:ext>
              </a:extLst>
            </p:cNvPr>
            <p:cNvSpPr/>
            <p:nvPr/>
          </p:nvSpPr>
          <p:spPr>
            <a:xfrm>
              <a:off x="4618722" y="2572172"/>
              <a:ext cx="84457" cy="330791"/>
            </a:xfrm>
            <a:custGeom>
              <a:avLst/>
              <a:gdLst>
                <a:gd name="connsiteX0" fmla="*/ 30194 w 67427"/>
                <a:gd name="connsiteY0" fmla="*/ 113 h 264090"/>
                <a:gd name="connsiteX1" fmla="*/ 37233 w 67427"/>
                <a:gd name="connsiteY1" fmla="*/ 113 h 264090"/>
                <a:gd name="connsiteX2" fmla="*/ 67427 w 67427"/>
                <a:gd name="connsiteY2" fmla="*/ 30307 h 264090"/>
                <a:gd name="connsiteX3" fmla="*/ 67427 w 67427"/>
                <a:gd name="connsiteY3" fmla="*/ 234009 h 264090"/>
                <a:gd name="connsiteX4" fmla="*/ 37233 w 67427"/>
                <a:gd name="connsiteY4" fmla="*/ 264203 h 264090"/>
                <a:gd name="connsiteX5" fmla="*/ 30194 w 67427"/>
                <a:gd name="connsiteY5" fmla="*/ 264203 h 264090"/>
                <a:gd name="connsiteX6" fmla="*/ 0 w 67427"/>
                <a:gd name="connsiteY6" fmla="*/ 234009 h 264090"/>
                <a:gd name="connsiteX7" fmla="*/ 0 w 67427"/>
                <a:gd name="connsiteY7" fmla="*/ 30307 h 264090"/>
                <a:gd name="connsiteX8" fmla="*/ 30194 w 67427"/>
                <a:gd name="connsiteY8" fmla="*/ 113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113"/>
                  </a:moveTo>
                  <a:lnTo>
                    <a:pt x="37233" y="113"/>
                  </a:lnTo>
                  <a:cubicBezTo>
                    <a:pt x="53909" y="113"/>
                    <a:pt x="67427" y="13631"/>
                    <a:pt x="67427" y="30307"/>
                  </a:cubicBezTo>
                  <a:lnTo>
                    <a:pt x="67427" y="234009"/>
                  </a:lnTo>
                  <a:cubicBezTo>
                    <a:pt x="67427" y="250684"/>
                    <a:pt x="53909" y="264203"/>
                    <a:pt x="37233" y="264203"/>
                  </a:cubicBezTo>
                  <a:lnTo>
                    <a:pt x="30194" y="264203"/>
                  </a:lnTo>
                  <a:cubicBezTo>
                    <a:pt x="13518" y="264203"/>
                    <a:pt x="0" y="250684"/>
                    <a:pt x="0" y="234009"/>
                  </a:cubicBezTo>
                  <a:lnTo>
                    <a:pt x="0" y="30307"/>
                  </a:lnTo>
                  <a:cubicBezTo>
                    <a:pt x="0" y="13631"/>
                    <a:pt x="13518" y="113"/>
                    <a:pt x="30194" y="113"/>
                  </a:cubicBezTo>
                  <a:close/>
                </a:path>
              </a:pathLst>
            </a:custGeom>
            <a:solidFill>
              <a:srgbClr val="94A1AE"/>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155AE43-0285-4FBF-9E1E-3C2C2E6B61E8}"/>
                </a:ext>
              </a:extLst>
            </p:cNvPr>
            <p:cNvSpPr/>
            <p:nvPr/>
          </p:nvSpPr>
          <p:spPr>
            <a:xfrm>
              <a:off x="6853373" y="2244899"/>
              <a:ext cx="84457" cy="534204"/>
            </a:xfrm>
            <a:custGeom>
              <a:avLst/>
              <a:gdLst>
                <a:gd name="connsiteX0" fmla="*/ 33896 w 67427"/>
                <a:gd name="connsiteY0" fmla="*/ 85 h 426486"/>
                <a:gd name="connsiteX1" fmla="*/ 67615 w 67427"/>
                <a:gd name="connsiteY1" fmla="*/ 33804 h 426486"/>
                <a:gd name="connsiteX2" fmla="*/ 67615 w 67427"/>
                <a:gd name="connsiteY2" fmla="*/ 393420 h 426486"/>
                <a:gd name="connsiteX3" fmla="*/ 33334 w 67427"/>
                <a:gd name="connsiteY3" fmla="*/ 426567 h 426486"/>
                <a:gd name="connsiteX4" fmla="*/ 187 w 67427"/>
                <a:gd name="connsiteY4" fmla="*/ 393420 h 426486"/>
                <a:gd name="connsiteX5" fmla="*/ 187 w 67427"/>
                <a:gd name="connsiteY5" fmla="*/ 33804 h 426486"/>
                <a:gd name="connsiteX6" fmla="*/ 33896 w 67427"/>
                <a:gd name="connsiteY6" fmla="*/ 85 h 42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27" h="426486">
                  <a:moveTo>
                    <a:pt x="33896" y="85"/>
                  </a:moveTo>
                  <a:cubicBezTo>
                    <a:pt x="52519" y="85"/>
                    <a:pt x="67615" y="15182"/>
                    <a:pt x="67615" y="33804"/>
                  </a:cubicBezTo>
                  <a:lnTo>
                    <a:pt x="67615" y="393420"/>
                  </a:lnTo>
                  <a:cubicBezTo>
                    <a:pt x="67302" y="412040"/>
                    <a:pt x="51954" y="426881"/>
                    <a:pt x="33334" y="426567"/>
                  </a:cubicBezTo>
                  <a:cubicBezTo>
                    <a:pt x="15156" y="426262"/>
                    <a:pt x="493" y="411599"/>
                    <a:pt x="187" y="393420"/>
                  </a:cubicBezTo>
                  <a:lnTo>
                    <a:pt x="187" y="33804"/>
                  </a:lnTo>
                  <a:cubicBezTo>
                    <a:pt x="187" y="15185"/>
                    <a:pt x="15278" y="91"/>
                    <a:pt x="33896" y="85"/>
                  </a:cubicBezTo>
                  <a:close/>
                </a:path>
              </a:pathLst>
            </a:custGeom>
            <a:solidFill>
              <a:srgbClr val="94A1AE"/>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A990A5-7752-4C49-AEF7-CC72387E4811}"/>
                </a:ext>
              </a:extLst>
            </p:cNvPr>
            <p:cNvSpPr/>
            <p:nvPr/>
          </p:nvSpPr>
          <p:spPr>
            <a:xfrm>
              <a:off x="4643348" y="1231396"/>
              <a:ext cx="2266302" cy="4652244"/>
            </a:xfrm>
            <a:custGeom>
              <a:avLst/>
              <a:gdLst>
                <a:gd name="connsiteX0" fmla="*/ 237089 w 1809321"/>
                <a:gd name="connsiteY0" fmla="*/ 1 h 3714159"/>
                <a:gd name="connsiteX1" fmla="*/ 1572237 w 1809321"/>
                <a:gd name="connsiteY1" fmla="*/ 1 h 3714159"/>
                <a:gd name="connsiteX2" fmla="*/ 1809324 w 1809321"/>
                <a:gd name="connsiteY2" fmla="*/ 237087 h 3714159"/>
                <a:gd name="connsiteX3" fmla="*/ 1809324 w 1809321"/>
                <a:gd name="connsiteY3" fmla="*/ 3477073 h 3714159"/>
                <a:gd name="connsiteX4" fmla="*/ 1572237 w 1809321"/>
                <a:gd name="connsiteY4" fmla="*/ 3714160 h 3714159"/>
                <a:gd name="connsiteX5" fmla="*/ 237089 w 1809321"/>
                <a:gd name="connsiteY5" fmla="*/ 3714160 h 3714159"/>
                <a:gd name="connsiteX6" fmla="*/ 2 w 1809321"/>
                <a:gd name="connsiteY6" fmla="*/ 3477073 h 3714159"/>
                <a:gd name="connsiteX7" fmla="*/ 2 w 1809321"/>
                <a:gd name="connsiteY7" fmla="*/ 237087 h 3714159"/>
                <a:gd name="connsiteX8" fmla="*/ 237089 w 1809321"/>
                <a:gd name="connsiteY8" fmla="*/ 1 h 371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21" h="3714159">
                  <a:moveTo>
                    <a:pt x="237089" y="1"/>
                  </a:moveTo>
                  <a:lnTo>
                    <a:pt x="1572237" y="1"/>
                  </a:lnTo>
                  <a:cubicBezTo>
                    <a:pt x="1703177" y="1"/>
                    <a:pt x="1809324" y="106148"/>
                    <a:pt x="1809324" y="237087"/>
                  </a:cubicBezTo>
                  <a:lnTo>
                    <a:pt x="1809324" y="3477073"/>
                  </a:lnTo>
                  <a:cubicBezTo>
                    <a:pt x="1809324" y="3608014"/>
                    <a:pt x="1703177" y="3714160"/>
                    <a:pt x="1572237" y="3714160"/>
                  </a:cubicBezTo>
                  <a:lnTo>
                    <a:pt x="237089" y="3714160"/>
                  </a:lnTo>
                  <a:cubicBezTo>
                    <a:pt x="106150" y="3714160"/>
                    <a:pt x="2" y="3608014"/>
                    <a:pt x="2" y="3477073"/>
                  </a:cubicBezTo>
                  <a:lnTo>
                    <a:pt x="2" y="237087"/>
                  </a:lnTo>
                  <a:cubicBezTo>
                    <a:pt x="2" y="106148"/>
                    <a:pt x="106150" y="1"/>
                    <a:pt x="237089" y="1"/>
                  </a:cubicBezTo>
                  <a:close/>
                </a:path>
              </a:pathLst>
            </a:custGeom>
            <a:solidFill>
              <a:srgbClr val="F6F9FC"/>
            </a:solidFill>
            <a:ln w="9525" cap="flat">
              <a:solidFill>
                <a:srgbClr val="F6F9FC"/>
              </a:solidFill>
              <a:prstDash val="solid"/>
              <a:miter/>
            </a:ln>
            <a:effectLst>
              <a:outerShdw blurRad="685800" sx="102000" sy="102000" algn="ctr" rotWithShape="0">
                <a:prstClr val="black">
                  <a:alpha val="18000"/>
                </a:prstClr>
              </a:outerShdw>
            </a:effectLst>
          </p:spPr>
          <p:txBody>
            <a:bodyPr rtlCol="0" anchor="ctr"/>
            <a:lstStyle/>
            <a:p>
              <a:endParaRPr lang="en-US"/>
            </a:p>
          </p:txBody>
        </p:sp>
        <p:sp>
          <p:nvSpPr>
            <p:cNvPr id="37" name="Freeform: Shape 36">
              <a:extLst>
                <a:ext uri="{FF2B5EF4-FFF2-40B4-BE49-F238E27FC236}">
                  <a16:creationId xmlns:a16="http://schemas.microsoft.com/office/drawing/2014/main" id="{03BD79D3-461A-4ED0-9DE2-2263C39C6FEC}"/>
                </a:ext>
              </a:extLst>
            </p:cNvPr>
            <p:cNvSpPr/>
            <p:nvPr/>
          </p:nvSpPr>
          <p:spPr>
            <a:xfrm>
              <a:off x="5642785" y="1372155"/>
              <a:ext cx="246333" cy="28155"/>
            </a:xfrm>
            <a:custGeom>
              <a:avLst/>
              <a:gdLst>
                <a:gd name="connsiteX0" fmla="*/ 11325 w 196662"/>
                <a:gd name="connsiteY0" fmla="*/ 12 h 22478"/>
                <a:gd name="connsiteX1" fmla="*/ 185509 w 196662"/>
                <a:gd name="connsiteY1" fmla="*/ 12 h 22478"/>
                <a:gd name="connsiteX2" fmla="*/ 196749 w 196662"/>
                <a:gd name="connsiteY2" fmla="*/ 11252 h 22478"/>
                <a:gd name="connsiteX3" fmla="*/ 185509 w 196662"/>
                <a:gd name="connsiteY3" fmla="*/ 22491 h 22478"/>
                <a:gd name="connsiteX4" fmla="*/ 11325 w 196662"/>
                <a:gd name="connsiteY4" fmla="*/ 22491 h 22478"/>
                <a:gd name="connsiteX5" fmla="*/ 86 w 196662"/>
                <a:gd name="connsiteY5" fmla="*/ 11252 h 22478"/>
                <a:gd name="connsiteX6" fmla="*/ 11325 w 196662"/>
                <a:gd name="connsiteY6" fmla="*/ 12 h 2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662" h="22478">
                  <a:moveTo>
                    <a:pt x="11325" y="12"/>
                  </a:moveTo>
                  <a:lnTo>
                    <a:pt x="185509" y="12"/>
                  </a:lnTo>
                  <a:cubicBezTo>
                    <a:pt x="191716" y="12"/>
                    <a:pt x="196749" y="5044"/>
                    <a:pt x="196749" y="11252"/>
                  </a:cubicBezTo>
                  <a:cubicBezTo>
                    <a:pt x="196749" y="17459"/>
                    <a:pt x="191716" y="22491"/>
                    <a:pt x="185509" y="22491"/>
                  </a:cubicBezTo>
                  <a:lnTo>
                    <a:pt x="11325" y="22491"/>
                  </a:lnTo>
                  <a:cubicBezTo>
                    <a:pt x="5118" y="22491"/>
                    <a:pt x="86" y="17459"/>
                    <a:pt x="86" y="11252"/>
                  </a:cubicBezTo>
                  <a:cubicBezTo>
                    <a:pt x="86" y="5044"/>
                    <a:pt x="5118" y="12"/>
                    <a:pt x="11325" y="12"/>
                  </a:cubicBezTo>
                  <a:close/>
                </a:path>
              </a:pathLst>
            </a:custGeom>
            <a:solidFill>
              <a:srgbClr val="384A56"/>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3055C45-7D6C-430D-BDD5-5160EED5A074}"/>
                </a:ext>
              </a:extLst>
            </p:cNvPr>
            <p:cNvSpPr/>
            <p:nvPr/>
          </p:nvSpPr>
          <p:spPr>
            <a:xfrm>
              <a:off x="5973589" y="1365128"/>
              <a:ext cx="49274" cy="49274"/>
            </a:xfrm>
            <a:custGeom>
              <a:avLst/>
              <a:gdLst>
                <a:gd name="connsiteX0" fmla="*/ 19783 w 39338"/>
                <a:gd name="connsiteY0" fmla="*/ 12 h 39338"/>
                <a:gd name="connsiteX1" fmla="*/ 39452 w 39338"/>
                <a:gd name="connsiteY1" fmla="*/ 19681 h 39338"/>
                <a:gd name="connsiteX2" fmla="*/ 19783 w 39338"/>
                <a:gd name="connsiteY2" fmla="*/ 39350 h 39338"/>
                <a:gd name="connsiteX3" fmla="*/ 114 w 39338"/>
                <a:gd name="connsiteY3" fmla="*/ 19681 h 39338"/>
                <a:gd name="connsiteX4" fmla="*/ 19783 w 39338"/>
                <a:gd name="connsiteY4" fmla="*/ 12 h 3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8" h="39338">
                  <a:moveTo>
                    <a:pt x="19783" y="12"/>
                  </a:moveTo>
                  <a:cubicBezTo>
                    <a:pt x="30646" y="12"/>
                    <a:pt x="39452" y="8818"/>
                    <a:pt x="39452" y="19681"/>
                  </a:cubicBezTo>
                  <a:cubicBezTo>
                    <a:pt x="39452" y="30544"/>
                    <a:pt x="30646" y="39350"/>
                    <a:pt x="19783" y="39350"/>
                  </a:cubicBezTo>
                  <a:cubicBezTo>
                    <a:pt x="8920" y="39350"/>
                    <a:pt x="114" y="30544"/>
                    <a:pt x="114" y="19681"/>
                  </a:cubicBezTo>
                  <a:cubicBezTo>
                    <a:pt x="114" y="8818"/>
                    <a:pt x="8920" y="12"/>
                    <a:pt x="19783" y="12"/>
                  </a:cubicBezTo>
                  <a:close/>
                </a:path>
              </a:pathLst>
            </a:custGeom>
            <a:solidFill>
              <a:srgbClr val="384A56"/>
            </a:solidFill>
            <a:ln w="9525" cap="flat">
              <a:noFill/>
              <a:prstDash val="solid"/>
              <a:miter/>
            </a:ln>
          </p:spPr>
          <p:txBody>
            <a:bodyPr rtlCol="0" anchor="ctr"/>
            <a:lstStyle/>
            <a:p>
              <a:endParaRPr lang="en-US"/>
            </a:p>
          </p:txBody>
        </p:sp>
      </p:grpSp>
      <p:sp>
        <p:nvSpPr>
          <p:cNvPr id="41" name="Picture Placeholder 40">
            <a:extLst>
              <a:ext uri="{FF2B5EF4-FFF2-40B4-BE49-F238E27FC236}">
                <a16:creationId xmlns:a16="http://schemas.microsoft.com/office/drawing/2014/main" id="{2554B8DB-1CD5-4150-A825-F707F74044A6}"/>
              </a:ext>
            </a:extLst>
          </p:cNvPr>
          <p:cNvSpPr>
            <a:spLocks noGrp="1"/>
          </p:cNvSpPr>
          <p:nvPr userDrawn="1">
            <p:ph type="pic" sz="quarter" idx="10"/>
          </p:nvPr>
        </p:nvSpPr>
        <p:spPr>
          <a:xfrm>
            <a:off x="7223575" y="-597445"/>
            <a:ext cx="3131680" cy="4407192"/>
          </a:xfrm>
          <a:custGeom>
            <a:avLst/>
            <a:gdLst>
              <a:gd name="connsiteX0" fmla="*/ 1625327 w 3131680"/>
              <a:gd name="connsiteY0" fmla="*/ 114 h 4407192"/>
              <a:gd name="connsiteX1" fmla="*/ 1784624 w 3131680"/>
              <a:gd name="connsiteY1" fmla="*/ 114136 h 4407192"/>
              <a:gd name="connsiteX2" fmla="*/ 3120009 w 3131680"/>
              <a:gd name="connsiteY2" fmla="*/ 3617196 h 4407192"/>
              <a:gd name="connsiteX3" fmla="*/ 3017543 w 3131680"/>
              <a:gd name="connsiteY3" fmla="*/ 3845909 h 4407192"/>
              <a:gd name="connsiteX4" fmla="*/ 1575768 w 3131680"/>
              <a:gd name="connsiteY4" fmla="*/ 4395521 h 4407192"/>
              <a:gd name="connsiteX5" fmla="*/ 1347059 w 3131680"/>
              <a:gd name="connsiteY5" fmla="*/ 4293066 h 4407192"/>
              <a:gd name="connsiteX6" fmla="*/ 11671 w 3131680"/>
              <a:gd name="connsiteY6" fmla="*/ 789995 h 4407192"/>
              <a:gd name="connsiteX7" fmla="*/ 114137 w 3131680"/>
              <a:gd name="connsiteY7" fmla="*/ 561283 h 4407192"/>
              <a:gd name="connsiteX8" fmla="*/ 335040 w 3131680"/>
              <a:gd name="connsiteY8" fmla="*/ 477074 h 4407192"/>
              <a:gd name="connsiteX9" fmla="*/ 343718 w 3131680"/>
              <a:gd name="connsiteY9" fmla="*/ 499838 h 4407192"/>
              <a:gd name="connsiteX10" fmla="*/ 502938 w 3131680"/>
              <a:gd name="connsiteY10" fmla="*/ 571171 h 4407192"/>
              <a:gd name="connsiteX11" fmla="*/ 1266229 w 3131680"/>
              <a:gd name="connsiteY11" fmla="*/ 280201 h 4407192"/>
              <a:gd name="connsiteX12" fmla="*/ 1337551 w 3131680"/>
              <a:gd name="connsiteY12" fmla="*/ 120983 h 4407192"/>
              <a:gd name="connsiteX13" fmla="*/ 1328873 w 3131680"/>
              <a:gd name="connsiteY13" fmla="*/ 98220 h 4407192"/>
              <a:gd name="connsiteX14" fmla="*/ 1555912 w 3131680"/>
              <a:gd name="connsiteY14" fmla="*/ 11671 h 4407192"/>
              <a:gd name="connsiteX15" fmla="*/ 1625327 w 3131680"/>
              <a:gd name="connsiteY15" fmla="*/ 114 h 440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1680" h="4407192">
                <a:moveTo>
                  <a:pt x="1625327" y="114"/>
                </a:moveTo>
                <a:cubicBezTo>
                  <a:pt x="1694342" y="2596"/>
                  <a:pt x="1758478" y="45548"/>
                  <a:pt x="1784624" y="114136"/>
                </a:cubicBezTo>
                <a:lnTo>
                  <a:pt x="3120009" y="3617196"/>
                </a:lnTo>
                <a:cubicBezTo>
                  <a:pt x="3154871" y="3708648"/>
                  <a:pt x="3108995" y="3811047"/>
                  <a:pt x="3017543" y="3845909"/>
                </a:cubicBezTo>
                <a:lnTo>
                  <a:pt x="1575768" y="4395521"/>
                </a:lnTo>
                <a:cubicBezTo>
                  <a:pt x="1484320" y="4430381"/>
                  <a:pt x="1381927" y="4384515"/>
                  <a:pt x="1347059" y="4293066"/>
                </a:cubicBezTo>
                <a:lnTo>
                  <a:pt x="11671" y="789995"/>
                </a:lnTo>
                <a:cubicBezTo>
                  <a:pt x="-23190" y="698544"/>
                  <a:pt x="22685" y="596145"/>
                  <a:pt x="114137" y="561283"/>
                </a:cubicBezTo>
                <a:lnTo>
                  <a:pt x="335040" y="477074"/>
                </a:lnTo>
                <a:lnTo>
                  <a:pt x="343718" y="499838"/>
                </a:lnTo>
                <a:cubicBezTo>
                  <a:pt x="367988" y="563504"/>
                  <a:pt x="439272" y="595441"/>
                  <a:pt x="502938" y="571171"/>
                </a:cubicBezTo>
                <a:lnTo>
                  <a:pt x="1266229" y="280201"/>
                </a:lnTo>
                <a:cubicBezTo>
                  <a:pt x="1329891" y="255925"/>
                  <a:pt x="1361819" y="184645"/>
                  <a:pt x="1337551" y="120983"/>
                </a:cubicBezTo>
                <a:lnTo>
                  <a:pt x="1328873" y="98220"/>
                </a:lnTo>
                <a:lnTo>
                  <a:pt x="1555912" y="11671"/>
                </a:lnTo>
                <a:cubicBezTo>
                  <a:pt x="1578775" y="2956"/>
                  <a:pt x="1602322" y="-714"/>
                  <a:pt x="1625327" y="114"/>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45" name="Picture Placeholder 44">
            <a:extLst>
              <a:ext uri="{FF2B5EF4-FFF2-40B4-BE49-F238E27FC236}">
                <a16:creationId xmlns:a16="http://schemas.microsoft.com/office/drawing/2014/main" id="{5A76C4DA-E4C2-4E30-B3A3-66E595E3503B}"/>
              </a:ext>
            </a:extLst>
          </p:cNvPr>
          <p:cNvSpPr>
            <a:spLocks noGrp="1"/>
          </p:cNvSpPr>
          <p:nvPr>
            <p:ph type="pic" sz="quarter" idx="12"/>
          </p:nvPr>
        </p:nvSpPr>
        <p:spPr>
          <a:xfrm>
            <a:off x="6064332" y="4082475"/>
            <a:ext cx="3131680" cy="4407192"/>
          </a:xfrm>
          <a:custGeom>
            <a:avLst/>
            <a:gdLst>
              <a:gd name="connsiteX0" fmla="*/ 1625327 w 3131680"/>
              <a:gd name="connsiteY0" fmla="*/ 114 h 4407192"/>
              <a:gd name="connsiteX1" fmla="*/ 1784624 w 3131680"/>
              <a:gd name="connsiteY1" fmla="*/ 114136 h 4407192"/>
              <a:gd name="connsiteX2" fmla="*/ 3120009 w 3131680"/>
              <a:gd name="connsiteY2" fmla="*/ 3617196 h 4407192"/>
              <a:gd name="connsiteX3" fmla="*/ 3017543 w 3131680"/>
              <a:gd name="connsiteY3" fmla="*/ 3845909 h 4407192"/>
              <a:gd name="connsiteX4" fmla="*/ 1575768 w 3131680"/>
              <a:gd name="connsiteY4" fmla="*/ 4395521 h 4407192"/>
              <a:gd name="connsiteX5" fmla="*/ 1347059 w 3131680"/>
              <a:gd name="connsiteY5" fmla="*/ 4293066 h 4407192"/>
              <a:gd name="connsiteX6" fmla="*/ 11671 w 3131680"/>
              <a:gd name="connsiteY6" fmla="*/ 789995 h 4407192"/>
              <a:gd name="connsiteX7" fmla="*/ 114137 w 3131680"/>
              <a:gd name="connsiteY7" fmla="*/ 561283 h 4407192"/>
              <a:gd name="connsiteX8" fmla="*/ 335040 w 3131680"/>
              <a:gd name="connsiteY8" fmla="*/ 477074 h 4407192"/>
              <a:gd name="connsiteX9" fmla="*/ 343718 w 3131680"/>
              <a:gd name="connsiteY9" fmla="*/ 499838 h 4407192"/>
              <a:gd name="connsiteX10" fmla="*/ 502938 w 3131680"/>
              <a:gd name="connsiteY10" fmla="*/ 571171 h 4407192"/>
              <a:gd name="connsiteX11" fmla="*/ 1266229 w 3131680"/>
              <a:gd name="connsiteY11" fmla="*/ 280201 h 4407192"/>
              <a:gd name="connsiteX12" fmla="*/ 1337551 w 3131680"/>
              <a:gd name="connsiteY12" fmla="*/ 120983 h 4407192"/>
              <a:gd name="connsiteX13" fmla="*/ 1328873 w 3131680"/>
              <a:gd name="connsiteY13" fmla="*/ 98220 h 4407192"/>
              <a:gd name="connsiteX14" fmla="*/ 1555912 w 3131680"/>
              <a:gd name="connsiteY14" fmla="*/ 11671 h 4407192"/>
              <a:gd name="connsiteX15" fmla="*/ 1625327 w 3131680"/>
              <a:gd name="connsiteY15" fmla="*/ 114 h 440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1680" h="4407192">
                <a:moveTo>
                  <a:pt x="1625327" y="114"/>
                </a:moveTo>
                <a:cubicBezTo>
                  <a:pt x="1694342" y="2596"/>
                  <a:pt x="1758478" y="45548"/>
                  <a:pt x="1784624" y="114136"/>
                </a:cubicBezTo>
                <a:lnTo>
                  <a:pt x="3120009" y="3617196"/>
                </a:lnTo>
                <a:cubicBezTo>
                  <a:pt x="3154871" y="3708648"/>
                  <a:pt x="3108995" y="3811047"/>
                  <a:pt x="3017543" y="3845909"/>
                </a:cubicBezTo>
                <a:lnTo>
                  <a:pt x="1575768" y="4395521"/>
                </a:lnTo>
                <a:cubicBezTo>
                  <a:pt x="1484320" y="4430381"/>
                  <a:pt x="1381927" y="4384515"/>
                  <a:pt x="1347059" y="4293066"/>
                </a:cubicBezTo>
                <a:lnTo>
                  <a:pt x="11671" y="789995"/>
                </a:lnTo>
                <a:cubicBezTo>
                  <a:pt x="-23190" y="698544"/>
                  <a:pt x="22685" y="596145"/>
                  <a:pt x="114137" y="561283"/>
                </a:cubicBezTo>
                <a:lnTo>
                  <a:pt x="335040" y="477074"/>
                </a:lnTo>
                <a:lnTo>
                  <a:pt x="343718" y="499838"/>
                </a:lnTo>
                <a:cubicBezTo>
                  <a:pt x="367988" y="563504"/>
                  <a:pt x="439272" y="595441"/>
                  <a:pt x="502938" y="571171"/>
                </a:cubicBezTo>
                <a:lnTo>
                  <a:pt x="1266229" y="280201"/>
                </a:lnTo>
                <a:cubicBezTo>
                  <a:pt x="1329891" y="255925"/>
                  <a:pt x="1361819" y="184645"/>
                  <a:pt x="1337551" y="120983"/>
                </a:cubicBezTo>
                <a:lnTo>
                  <a:pt x="1328873" y="98220"/>
                </a:lnTo>
                <a:lnTo>
                  <a:pt x="1555912" y="11671"/>
                </a:lnTo>
                <a:cubicBezTo>
                  <a:pt x="1578775" y="2956"/>
                  <a:pt x="1602322" y="-714"/>
                  <a:pt x="1625327" y="114"/>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47" name="Picture Placeholder 46">
            <a:extLst>
              <a:ext uri="{FF2B5EF4-FFF2-40B4-BE49-F238E27FC236}">
                <a16:creationId xmlns:a16="http://schemas.microsoft.com/office/drawing/2014/main" id="{B3074FB0-C554-4437-8B68-06C480A0AE5F}"/>
              </a:ext>
            </a:extLst>
          </p:cNvPr>
          <p:cNvSpPr>
            <a:spLocks noGrp="1"/>
          </p:cNvSpPr>
          <p:nvPr>
            <p:ph type="pic" sz="quarter" idx="14"/>
          </p:nvPr>
        </p:nvSpPr>
        <p:spPr>
          <a:xfrm>
            <a:off x="1126392" y="3880098"/>
            <a:ext cx="3131680" cy="4407192"/>
          </a:xfrm>
          <a:custGeom>
            <a:avLst/>
            <a:gdLst>
              <a:gd name="connsiteX0" fmla="*/ 1625327 w 3131680"/>
              <a:gd name="connsiteY0" fmla="*/ 114 h 4407192"/>
              <a:gd name="connsiteX1" fmla="*/ 1784624 w 3131680"/>
              <a:gd name="connsiteY1" fmla="*/ 114136 h 4407192"/>
              <a:gd name="connsiteX2" fmla="*/ 3120009 w 3131680"/>
              <a:gd name="connsiteY2" fmla="*/ 3617196 h 4407192"/>
              <a:gd name="connsiteX3" fmla="*/ 3017543 w 3131680"/>
              <a:gd name="connsiteY3" fmla="*/ 3845909 h 4407192"/>
              <a:gd name="connsiteX4" fmla="*/ 1575768 w 3131680"/>
              <a:gd name="connsiteY4" fmla="*/ 4395521 h 4407192"/>
              <a:gd name="connsiteX5" fmla="*/ 1347059 w 3131680"/>
              <a:gd name="connsiteY5" fmla="*/ 4293066 h 4407192"/>
              <a:gd name="connsiteX6" fmla="*/ 11671 w 3131680"/>
              <a:gd name="connsiteY6" fmla="*/ 789995 h 4407192"/>
              <a:gd name="connsiteX7" fmla="*/ 114137 w 3131680"/>
              <a:gd name="connsiteY7" fmla="*/ 561283 h 4407192"/>
              <a:gd name="connsiteX8" fmla="*/ 335040 w 3131680"/>
              <a:gd name="connsiteY8" fmla="*/ 477074 h 4407192"/>
              <a:gd name="connsiteX9" fmla="*/ 343718 w 3131680"/>
              <a:gd name="connsiteY9" fmla="*/ 499838 h 4407192"/>
              <a:gd name="connsiteX10" fmla="*/ 502938 w 3131680"/>
              <a:gd name="connsiteY10" fmla="*/ 571171 h 4407192"/>
              <a:gd name="connsiteX11" fmla="*/ 1266229 w 3131680"/>
              <a:gd name="connsiteY11" fmla="*/ 280201 h 4407192"/>
              <a:gd name="connsiteX12" fmla="*/ 1337551 w 3131680"/>
              <a:gd name="connsiteY12" fmla="*/ 120983 h 4407192"/>
              <a:gd name="connsiteX13" fmla="*/ 1328873 w 3131680"/>
              <a:gd name="connsiteY13" fmla="*/ 98220 h 4407192"/>
              <a:gd name="connsiteX14" fmla="*/ 1555912 w 3131680"/>
              <a:gd name="connsiteY14" fmla="*/ 11671 h 4407192"/>
              <a:gd name="connsiteX15" fmla="*/ 1625327 w 3131680"/>
              <a:gd name="connsiteY15" fmla="*/ 114 h 440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1680" h="4407192">
                <a:moveTo>
                  <a:pt x="1625327" y="114"/>
                </a:moveTo>
                <a:cubicBezTo>
                  <a:pt x="1694342" y="2596"/>
                  <a:pt x="1758478" y="45548"/>
                  <a:pt x="1784624" y="114136"/>
                </a:cubicBezTo>
                <a:lnTo>
                  <a:pt x="3120009" y="3617196"/>
                </a:lnTo>
                <a:cubicBezTo>
                  <a:pt x="3154871" y="3708648"/>
                  <a:pt x="3108995" y="3811047"/>
                  <a:pt x="3017543" y="3845909"/>
                </a:cubicBezTo>
                <a:lnTo>
                  <a:pt x="1575768" y="4395521"/>
                </a:lnTo>
                <a:cubicBezTo>
                  <a:pt x="1484320" y="4430381"/>
                  <a:pt x="1381927" y="4384515"/>
                  <a:pt x="1347059" y="4293066"/>
                </a:cubicBezTo>
                <a:lnTo>
                  <a:pt x="11671" y="789995"/>
                </a:lnTo>
                <a:cubicBezTo>
                  <a:pt x="-23190" y="698544"/>
                  <a:pt x="22685" y="596145"/>
                  <a:pt x="114137" y="561283"/>
                </a:cubicBezTo>
                <a:lnTo>
                  <a:pt x="335040" y="477074"/>
                </a:lnTo>
                <a:lnTo>
                  <a:pt x="343718" y="499838"/>
                </a:lnTo>
                <a:cubicBezTo>
                  <a:pt x="367988" y="563504"/>
                  <a:pt x="439272" y="595441"/>
                  <a:pt x="502938" y="571171"/>
                </a:cubicBezTo>
                <a:lnTo>
                  <a:pt x="1266229" y="280201"/>
                </a:lnTo>
                <a:cubicBezTo>
                  <a:pt x="1329891" y="255925"/>
                  <a:pt x="1361819" y="184645"/>
                  <a:pt x="1337551" y="120983"/>
                </a:cubicBezTo>
                <a:lnTo>
                  <a:pt x="1328873" y="98220"/>
                </a:lnTo>
                <a:lnTo>
                  <a:pt x="1555912" y="11671"/>
                </a:lnTo>
                <a:cubicBezTo>
                  <a:pt x="1578775" y="2956"/>
                  <a:pt x="1602322" y="-714"/>
                  <a:pt x="1625327" y="114"/>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32192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3423546-8A03-498B-A3DC-BBDD53E633B0}"/>
              </a:ext>
            </a:extLst>
          </p:cNvPr>
          <p:cNvSpPr/>
          <p:nvPr userDrawn="1"/>
        </p:nvSpPr>
        <p:spPr>
          <a:xfrm>
            <a:off x="3257550" y="1307774"/>
            <a:ext cx="3409950" cy="4624571"/>
          </a:xfrm>
          <a:prstGeom prst="roundRect">
            <a:avLst>
              <a:gd name="adj" fmla="val 8846"/>
            </a:avLst>
          </a:prstGeom>
          <a:solidFill>
            <a:srgbClr val="F6F9FC"/>
          </a:solidFill>
          <a:ln>
            <a:noFill/>
          </a:ln>
          <a:effectLst>
            <a:outerShdw blurRad="4318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B57542ED-472A-41CD-AB27-87EC3BAFD473}"/>
              </a:ext>
            </a:extLst>
          </p:cNvPr>
          <p:cNvSpPr>
            <a:spLocks noGrp="1"/>
          </p:cNvSpPr>
          <p:nvPr>
            <p:ph type="pic" sz="quarter" idx="10"/>
          </p:nvPr>
        </p:nvSpPr>
        <p:spPr>
          <a:xfrm>
            <a:off x="3257550" y="1307775"/>
            <a:ext cx="3409950" cy="2437559"/>
          </a:xfrm>
          <a:custGeom>
            <a:avLst/>
            <a:gdLst>
              <a:gd name="connsiteX0" fmla="*/ 278491 w 3409950"/>
              <a:gd name="connsiteY0" fmla="*/ 0 h 2437559"/>
              <a:gd name="connsiteX1" fmla="*/ 3131459 w 3409950"/>
              <a:gd name="connsiteY1" fmla="*/ 0 h 2437559"/>
              <a:gd name="connsiteX2" fmla="*/ 3409950 w 3409950"/>
              <a:gd name="connsiteY2" fmla="*/ 278491 h 2437559"/>
              <a:gd name="connsiteX3" fmla="*/ 3409950 w 3409950"/>
              <a:gd name="connsiteY3" fmla="*/ 2159068 h 2437559"/>
              <a:gd name="connsiteX4" fmla="*/ 3131459 w 3409950"/>
              <a:gd name="connsiteY4" fmla="*/ 2437559 h 2437559"/>
              <a:gd name="connsiteX5" fmla="*/ 278491 w 3409950"/>
              <a:gd name="connsiteY5" fmla="*/ 2437559 h 2437559"/>
              <a:gd name="connsiteX6" fmla="*/ 0 w 3409950"/>
              <a:gd name="connsiteY6" fmla="*/ 2159068 h 2437559"/>
              <a:gd name="connsiteX7" fmla="*/ 0 w 3409950"/>
              <a:gd name="connsiteY7" fmla="*/ 278491 h 2437559"/>
              <a:gd name="connsiteX8" fmla="*/ 278491 w 3409950"/>
              <a:gd name="connsiteY8" fmla="*/ 0 h 243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9950" h="2437559">
                <a:moveTo>
                  <a:pt x="278491" y="0"/>
                </a:moveTo>
                <a:lnTo>
                  <a:pt x="3131459" y="0"/>
                </a:lnTo>
                <a:cubicBezTo>
                  <a:pt x="3285265" y="0"/>
                  <a:pt x="3409950" y="124685"/>
                  <a:pt x="3409950" y="278491"/>
                </a:cubicBezTo>
                <a:lnTo>
                  <a:pt x="3409950" y="2159068"/>
                </a:lnTo>
                <a:cubicBezTo>
                  <a:pt x="3409950" y="2312874"/>
                  <a:pt x="3285265" y="2437559"/>
                  <a:pt x="3131459" y="2437559"/>
                </a:cubicBezTo>
                <a:lnTo>
                  <a:pt x="278491" y="2437559"/>
                </a:lnTo>
                <a:cubicBezTo>
                  <a:pt x="124685" y="2437559"/>
                  <a:pt x="0" y="2312874"/>
                  <a:pt x="0" y="2159068"/>
                </a:cubicBezTo>
                <a:lnTo>
                  <a:pt x="0" y="278491"/>
                </a:lnTo>
                <a:cubicBezTo>
                  <a:pt x="0" y="124685"/>
                  <a:pt x="124685" y="0"/>
                  <a:pt x="278491"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5" name="Rectangle: Rounded Corners 4">
            <a:extLst>
              <a:ext uri="{FF2B5EF4-FFF2-40B4-BE49-F238E27FC236}">
                <a16:creationId xmlns:a16="http://schemas.microsoft.com/office/drawing/2014/main" id="{61F60F20-6DFD-4924-973B-4A421755DA53}"/>
              </a:ext>
            </a:extLst>
          </p:cNvPr>
          <p:cNvSpPr/>
          <p:nvPr userDrawn="1"/>
        </p:nvSpPr>
        <p:spPr>
          <a:xfrm>
            <a:off x="7449726" y="1307774"/>
            <a:ext cx="3409950" cy="4624571"/>
          </a:xfrm>
          <a:prstGeom prst="roundRect">
            <a:avLst>
              <a:gd name="adj" fmla="val 8846"/>
            </a:avLst>
          </a:prstGeom>
          <a:solidFill>
            <a:srgbClr val="F6F9FC"/>
          </a:solidFill>
          <a:ln>
            <a:noFill/>
          </a:ln>
          <a:effectLst>
            <a:outerShdw blurRad="4318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7B9D9B5-94FE-4898-BC3F-D73EDD04D999}"/>
              </a:ext>
            </a:extLst>
          </p:cNvPr>
          <p:cNvSpPr>
            <a:spLocks noGrp="1"/>
          </p:cNvSpPr>
          <p:nvPr>
            <p:ph type="pic" sz="quarter" idx="11"/>
          </p:nvPr>
        </p:nvSpPr>
        <p:spPr>
          <a:xfrm>
            <a:off x="7449726" y="1307775"/>
            <a:ext cx="3409950" cy="2437559"/>
          </a:xfrm>
          <a:custGeom>
            <a:avLst/>
            <a:gdLst>
              <a:gd name="connsiteX0" fmla="*/ 278491 w 3409950"/>
              <a:gd name="connsiteY0" fmla="*/ 0 h 2437559"/>
              <a:gd name="connsiteX1" fmla="*/ 3131459 w 3409950"/>
              <a:gd name="connsiteY1" fmla="*/ 0 h 2437559"/>
              <a:gd name="connsiteX2" fmla="*/ 3409950 w 3409950"/>
              <a:gd name="connsiteY2" fmla="*/ 278491 h 2437559"/>
              <a:gd name="connsiteX3" fmla="*/ 3409950 w 3409950"/>
              <a:gd name="connsiteY3" fmla="*/ 2159068 h 2437559"/>
              <a:gd name="connsiteX4" fmla="*/ 3131459 w 3409950"/>
              <a:gd name="connsiteY4" fmla="*/ 2437559 h 2437559"/>
              <a:gd name="connsiteX5" fmla="*/ 278491 w 3409950"/>
              <a:gd name="connsiteY5" fmla="*/ 2437559 h 2437559"/>
              <a:gd name="connsiteX6" fmla="*/ 0 w 3409950"/>
              <a:gd name="connsiteY6" fmla="*/ 2159068 h 2437559"/>
              <a:gd name="connsiteX7" fmla="*/ 0 w 3409950"/>
              <a:gd name="connsiteY7" fmla="*/ 278491 h 2437559"/>
              <a:gd name="connsiteX8" fmla="*/ 278491 w 3409950"/>
              <a:gd name="connsiteY8" fmla="*/ 0 h 243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9950" h="2437559">
                <a:moveTo>
                  <a:pt x="278491" y="0"/>
                </a:moveTo>
                <a:lnTo>
                  <a:pt x="3131459" y="0"/>
                </a:lnTo>
                <a:cubicBezTo>
                  <a:pt x="3285265" y="0"/>
                  <a:pt x="3409950" y="124685"/>
                  <a:pt x="3409950" y="278491"/>
                </a:cubicBezTo>
                <a:lnTo>
                  <a:pt x="3409950" y="2159068"/>
                </a:lnTo>
                <a:cubicBezTo>
                  <a:pt x="3409950" y="2312874"/>
                  <a:pt x="3285265" y="2437559"/>
                  <a:pt x="3131459" y="2437559"/>
                </a:cubicBezTo>
                <a:lnTo>
                  <a:pt x="278491" y="2437559"/>
                </a:lnTo>
                <a:cubicBezTo>
                  <a:pt x="124685" y="2437559"/>
                  <a:pt x="0" y="2312874"/>
                  <a:pt x="0" y="2159068"/>
                </a:cubicBezTo>
                <a:lnTo>
                  <a:pt x="0" y="278491"/>
                </a:lnTo>
                <a:cubicBezTo>
                  <a:pt x="0" y="124685"/>
                  <a:pt x="124685" y="0"/>
                  <a:pt x="278491"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273198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495300" y="546497"/>
            <a:ext cx="11201400" cy="5765007"/>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11574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33DAF93-C7BF-4271-84ED-3B2C7412EEAD}"/>
              </a:ext>
            </a:extLst>
          </p:cNvPr>
          <p:cNvSpPr txBox="1"/>
          <p:nvPr userDrawn="1"/>
        </p:nvSpPr>
        <p:spPr>
          <a:xfrm rot="5400000">
            <a:off x="3383409" y="-1446263"/>
            <a:ext cx="1200329" cy="5877663"/>
          </a:xfrm>
          <a:prstGeom prst="rect">
            <a:avLst/>
          </a:prstGeom>
          <a:noFill/>
          <a:effectLst/>
        </p:spPr>
        <p:txBody>
          <a:bodyPr vert="vert270" wrap="square" rtlCol="0">
            <a:spAutoFit/>
          </a:bodyPr>
          <a:lstStyle/>
          <a:p>
            <a:pPr algn="dist"/>
            <a:r>
              <a:rPr lang="en-US" sz="6600" spc="300">
                <a:solidFill>
                  <a:srgbClr val="F6F9FC">
                    <a:alpha val="68000"/>
                  </a:srgbClr>
                </a:solidFill>
                <a:latin typeface="Raleway Black" panose="020B0A03030101060003" pitchFamily="34" charset="0"/>
              </a:rPr>
              <a:t>SHOWCASE</a:t>
            </a:r>
          </a:p>
        </p:txBody>
      </p:sp>
      <p:sp>
        <p:nvSpPr>
          <p:cNvPr id="3" name="Rectangle: Rounded Corners 2">
            <a:extLst>
              <a:ext uri="{FF2B5EF4-FFF2-40B4-BE49-F238E27FC236}">
                <a16:creationId xmlns:a16="http://schemas.microsoft.com/office/drawing/2014/main" id="{136E7A49-3F22-4912-A012-480E25E9CF67}"/>
              </a:ext>
            </a:extLst>
          </p:cNvPr>
          <p:cNvSpPr/>
          <p:nvPr userDrawn="1"/>
        </p:nvSpPr>
        <p:spPr>
          <a:xfrm>
            <a:off x="1044743" y="1747154"/>
            <a:ext cx="8823442" cy="3630391"/>
          </a:xfrm>
          <a:prstGeom prst="roundRect">
            <a:avLst>
              <a:gd name="adj" fmla="val 5256"/>
            </a:avLst>
          </a:prstGeom>
          <a:solidFill>
            <a:srgbClr val="5E7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2142412B-FD0D-4D46-9423-8C24D3DA8F2B}"/>
              </a:ext>
            </a:extLst>
          </p:cNvPr>
          <p:cNvSpPr>
            <a:spLocks noGrp="1"/>
          </p:cNvSpPr>
          <p:nvPr>
            <p:ph type="pic" sz="quarter" idx="10"/>
          </p:nvPr>
        </p:nvSpPr>
        <p:spPr>
          <a:xfrm>
            <a:off x="7549324" y="2319263"/>
            <a:ext cx="3529187" cy="2128778"/>
          </a:xfrm>
          <a:custGeom>
            <a:avLst/>
            <a:gdLst>
              <a:gd name="connsiteX0" fmla="*/ 0 w 3529187"/>
              <a:gd name="connsiteY0" fmla="*/ 0 h 2128778"/>
              <a:gd name="connsiteX1" fmla="*/ 3529187 w 3529187"/>
              <a:gd name="connsiteY1" fmla="*/ 0 h 2128778"/>
              <a:gd name="connsiteX2" fmla="*/ 3529187 w 3529187"/>
              <a:gd name="connsiteY2" fmla="*/ 2128778 h 2128778"/>
              <a:gd name="connsiteX3" fmla="*/ 0 w 3529187"/>
              <a:gd name="connsiteY3" fmla="*/ 2128778 h 2128778"/>
            </a:gdLst>
            <a:ahLst/>
            <a:cxnLst>
              <a:cxn ang="0">
                <a:pos x="connsiteX0" y="connsiteY0"/>
              </a:cxn>
              <a:cxn ang="0">
                <a:pos x="connsiteX1" y="connsiteY1"/>
              </a:cxn>
              <a:cxn ang="0">
                <a:pos x="connsiteX2" y="connsiteY2"/>
              </a:cxn>
              <a:cxn ang="0">
                <a:pos x="connsiteX3" y="connsiteY3"/>
              </a:cxn>
            </a:cxnLst>
            <a:rect l="l" t="t" r="r" b="b"/>
            <a:pathLst>
              <a:path w="3529187" h="2128778">
                <a:moveTo>
                  <a:pt x="0" y="0"/>
                </a:moveTo>
                <a:lnTo>
                  <a:pt x="3529187" y="0"/>
                </a:lnTo>
                <a:lnTo>
                  <a:pt x="3529187" y="2128778"/>
                </a:lnTo>
                <a:lnTo>
                  <a:pt x="0" y="2128778"/>
                </a:lnTo>
                <a:close/>
              </a:path>
            </a:pathLst>
          </a:custGeom>
          <a:pattFill prst="pct20">
            <a:fgClr>
              <a:schemeClr val="accent1"/>
            </a:fgClr>
            <a:bgClr>
              <a:schemeClr val="bg1"/>
            </a:bgClr>
          </a:pattFill>
          <a:effectLst>
            <a:innerShdw blurRad="152400">
              <a:prstClr val="black">
                <a:alpha val="48000"/>
              </a:prstClr>
            </a:innerShdw>
          </a:effectLst>
        </p:spPr>
        <p:txBody>
          <a:bodyPr wrap="square" anchor="ctr">
            <a:noAutofit/>
          </a:bodyPr>
          <a:lstStyle>
            <a:lvl1pPr algn="ctr">
              <a:buNone/>
              <a:defRPr sz="100"/>
            </a:lvl1pPr>
          </a:lstStyle>
          <a:p>
            <a:endParaRPr lang="en-US"/>
          </a:p>
        </p:txBody>
      </p:sp>
      <p:grpSp>
        <p:nvGrpSpPr>
          <p:cNvPr id="2" name="Group 1">
            <a:extLst>
              <a:ext uri="{FF2B5EF4-FFF2-40B4-BE49-F238E27FC236}">
                <a16:creationId xmlns:a16="http://schemas.microsoft.com/office/drawing/2014/main" id="{FF5EE197-D655-4C68-A4EB-7CD71AF0FB80}"/>
              </a:ext>
            </a:extLst>
          </p:cNvPr>
          <p:cNvGrpSpPr/>
          <p:nvPr userDrawn="1"/>
        </p:nvGrpSpPr>
        <p:grpSpPr>
          <a:xfrm>
            <a:off x="7155976" y="2234680"/>
            <a:ext cx="4312830" cy="2655326"/>
            <a:chOff x="7155976" y="2101330"/>
            <a:chExt cx="4312830" cy="2655326"/>
          </a:xfrm>
        </p:grpSpPr>
        <p:sp>
          <p:nvSpPr>
            <p:cNvPr id="7" name="Freeform: Shape 6">
              <a:extLst>
                <a:ext uri="{FF2B5EF4-FFF2-40B4-BE49-F238E27FC236}">
                  <a16:creationId xmlns:a16="http://schemas.microsoft.com/office/drawing/2014/main" id="{06794C73-16C0-4BA4-BA5E-6ADFD004DCC8}"/>
                </a:ext>
              </a:extLst>
            </p:cNvPr>
            <p:cNvSpPr/>
            <p:nvPr/>
          </p:nvSpPr>
          <p:spPr>
            <a:xfrm>
              <a:off x="7499006" y="2101330"/>
              <a:ext cx="3631859" cy="2331360"/>
            </a:xfrm>
            <a:custGeom>
              <a:avLst/>
              <a:gdLst>
                <a:gd name="connsiteX0" fmla="*/ 3268917 w 3324554"/>
                <a:gd name="connsiteY0" fmla="*/ 2222145 h 2222144"/>
                <a:gd name="connsiteX1" fmla="*/ 55761 w 3324554"/>
                <a:gd name="connsiteY1" fmla="*/ 2222145 h 2222144"/>
                <a:gd name="connsiteX2" fmla="*/ 62 w 3324554"/>
                <a:gd name="connsiteY2" fmla="*/ 2166441 h 2222144"/>
                <a:gd name="connsiteX3" fmla="*/ 62 w 3324554"/>
                <a:gd name="connsiteY3" fmla="*/ 55700 h 2222144"/>
                <a:gd name="connsiteX4" fmla="*/ 55761 w 3324554"/>
                <a:gd name="connsiteY4" fmla="*/ 1 h 2222144"/>
                <a:gd name="connsiteX5" fmla="*/ 3268917 w 3324554"/>
                <a:gd name="connsiteY5" fmla="*/ 1 h 2222144"/>
                <a:gd name="connsiteX6" fmla="*/ 3324617 w 3324554"/>
                <a:gd name="connsiteY6" fmla="*/ 55700 h 2222144"/>
                <a:gd name="connsiteX7" fmla="*/ 3324617 w 3324554"/>
                <a:gd name="connsiteY7" fmla="*/ 2166441 h 2222144"/>
                <a:gd name="connsiteX8" fmla="*/ 3268917 w 3324554"/>
                <a:gd name="connsiteY8" fmla="*/ 2222145 h 2222144"/>
                <a:gd name="connsiteX9" fmla="*/ 52011 w 3324554"/>
                <a:gd name="connsiteY9" fmla="*/ 86575 h 2222144"/>
                <a:gd name="connsiteX10" fmla="*/ 52011 w 3324554"/>
                <a:gd name="connsiteY10" fmla="*/ 2112475 h 2222144"/>
                <a:gd name="connsiteX11" fmla="*/ 3272668 w 3324554"/>
                <a:gd name="connsiteY11" fmla="*/ 2112475 h 2222144"/>
                <a:gd name="connsiteX12" fmla="*/ 3272668 w 3324554"/>
                <a:gd name="connsiteY12" fmla="*/ 86575 h 222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4554" h="2222144">
                  <a:moveTo>
                    <a:pt x="3268917" y="2222145"/>
                  </a:moveTo>
                  <a:lnTo>
                    <a:pt x="55761" y="2222145"/>
                  </a:lnTo>
                  <a:cubicBezTo>
                    <a:pt x="25009" y="2222115"/>
                    <a:pt x="87" y="2197194"/>
                    <a:pt x="62" y="2166441"/>
                  </a:cubicBezTo>
                  <a:lnTo>
                    <a:pt x="62" y="55700"/>
                  </a:lnTo>
                  <a:cubicBezTo>
                    <a:pt x="90" y="24950"/>
                    <a:pt x="25011" y="28"/>
                    <a:pt x="55761" y="1"/>
                  </a:cubicBezTo>
                  <a:lnTo>
                    <a:pt x="3268917" y="1"/>
                  </a:lnTo>
                  <a:cubicBezTo>
                    <a:pt x="3299666" y="28"/>
                    <a:pt x="3324591" y="24950"/>
                    <a:pt x="3324617" y="55700"/>
                  </a:cubicBezTo>
                  <a:lnTo>
                    <a:pt x="3324617" y="2166441"/>
                  </a:lnTo>
                  <a:cubicBezTo>
                    <a:pt x="3324591" y="2197194"/>
                    <a:pt x="3299671" y="2222115"/>
                    <a:pt x="3268917" y="2222145"/>
                  </a:cubicBezTo>
                  <a:close/>
                  <a:moveTo>
                    <a:pt x="52011" y="86575"/>
                  </a:moveTo>
                  <a:lnTo>
                    <a:pt x="52011" y="2112475"/>
                  </a:lnTo>
                  <a:lnTo>
                    <a:pt x="3272668" y="2112475"/>
                  </a:lnTo>
                  <a:lnTo>
                    <a:pt x="3272668" y="86575"/>
                  </a:lnTo>
                  <a:close/>
                </a:path>
              </a:pathLst>
            </a:custGeom>
            <a:solidFill>
              <a:srgbClr val="F6F9FC"/>
            </a:solidFill>
            <a:ln w="5062" cap="flat">
              <a:noFill/>
              <a:prstDash val="solid"/>
              <a:miter/>
            </a:ln>
          </p:spPr>
          <p:txBody>
            <a:bodyPr rtlCol="0" anchor="ctr"/>
            <a:lstStyle/>
            <a:p>
              <a:endParaRPr lang="en-US"/>
            </a:p>
          </p:txBody>
        </p:sp>
        <p:sp>
          <p:nvSpPr>
            <p:cNvPr id="8" name="Rectangle: Rounded Corners 7">
              <a:extLst>
                <a:ext uri="{FF2B5EF4-FFF2-40B4-BE49-F238E27FC236}">
                  <a16:creationId xmlns:a16="http://schemas.microsoft.com/office/drawing/2014/main" id="{E0DB0EF5-DF25-45BA-A01B-9216916E5B6B}"/>
                </a:ext>
              </a:extLst>
            </p:cNvPr>
            <p:cNvSpPr/>
            <p:nvPr/>
          </p:nvSpPr>
          <p:spPr>
            <a:xfrm>
              <a:off x="7499006" y="4384833"/>
              <a:ext cx="3631859" cy="47966"/>
            </a:xfrm>
            <a:prstGeom prst="roundRect">
              <a:avLst>
                <a:gd name="adj" fmla="val 0"/>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837A68F-3591-4498-A2F0-A45788F5CEEA}"/>
                </a:ext>
              </a:extLst>
            </p:cNvPr>
            <p:cNvSpPr/>
            <p:nvPr/>
          </p:nvSpPr>
          <p:spPr>
            <a:xfrm>
              <a:off x="7166719" y="4396347"/>
              <a:ext cx="4296440" cy="302776"/>
            </a:xfrm>
            <a:custGeom>
              <a:avLst/>
              <a:gdLst>
                <a:gd name="connsiteX0" fmla="*/ 3922827 w 3932902"/>
                <a:gd name="connsiteY0" fmla="*/ 288645 h 288592"/>
                <a:gd name="connsiteX1" fmla="*/ 10080 w 3932902"/>
                <a:gd name="connsiteY1" fmla="*/ 288645 h 288592"/>
                <a:gd name="connsiteX2" fmla="*/ 0 w 3932902"/>
                <a:gd name="connsiteY2" fmla="*/ 278575 h 288592"/>
                <a:gd name="connsiteX3" fmla="*/ 3304 w 3932902"/>
                <a:gd name="connsiteY3" fmla="*/ 271109 h 288592"/>
                <a:gd name="connsiteX4" fmla="*/ 298581 w 3932902"/>
                <a:gd name="connsiteY4" fmla="*/ 2673 h 288592"/>
                <a:gd name="connsiteX5" fmla="*/ 305357 w 3932902"/>
                <a:gd name="connsiteY5" fmla="*/ 53 h 288592"/>
                <a:gd name="connsiteX6" fmla="*/ 3622178 w 3932902"/>
                <a:gd name="connsiteY6" fmla="*/ 53 h 288592"/>
                <a:gd name="connsiteX7" fmla="*/ 3628883 w 3932902"/>
                <a:gd name="connsiteY7" fmla="*/ 2617 h 288592"/>
                <a:gd name="connsiteX8" fmla="*/ 3929538 w 3932902"/>
                <a:gd name="connsiteY8" fmla="*/ 271053 h 288592"/>
                <a:gd name="connsiteX9" fmla="*/ 3930344 w 3932902"/>
                <a:gd name="connsiteY9" fmla="*/ 285280 h 288592"/>
                <a:gd name="connsiteX10" fmla="*/ 3922822 w 3932902"/>
                <a:gd name="connsiteY10" fmla="*/ 288645 h 2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2902" h="288592">
                  <a:moveTo>
                    <a:pt x="3922827" y="288645"/>
                  </a:moveTo>
                  <a:lnTo>
                    <a:pt x="10080" y="288645"/>
                  </a:lnTo>
                  <a:cubicBezTo>
                    <a:pt x="4515" y="288645"/>
                    <a:pt x="3" y="284139"/>
                    <a:pt x="0" y="278575"/>
                  </a:cubicBezTo>
                  <a:cubicBezTo>
                    <a:pt x="-1" y="275731"/>
                    <a:pt x="1199" y="273020"/>
                    <a:pt x="3304" y="271109"/>
                  </a:cubicBezTo>
                  <a:lnTo>
                    <a:pt x="298581" y="2673"/>
                  </a:lnTo>
                  <a:cubicBezTo>
                    <a:pt x="300436" y="985"/>
                    <a:pt x="302851" y="53"/>
                    <a:pt x="305357" y="53"/>
                  </a:cubicBezTo>
                  <a:lnTo>
                    <a:pt x="3622178" y="53"/>
                  </a:lnTo>
                  <a:cubicBezTo>
                    <a:pt x="3624651" y="53"/>
                    <a:pt x="3627038" y="970"/>
                    <a:pt x="3628883" y="2617"/>
                  </a:cubicBezTo>
                  <a:lnTo>
                    <a:pt x="3929538" y="271053"/>
                  </a:lnTo>
                  <a:cubicBezTo>
                    <a:pt x="3933688" y="274758"/>
                    <a:pt x="3934048" y="281129"/>
                    <a:pt x="3930344" y="285280"/>
                  </a:cubicBezTo>
                  <a:cubicBezTo>
                    <a:pt x="3928433" y="287424"/>
                    <a:pt x="3925696" y="288645"/>
                    <a:pt x="3922822" y="288645"/>
                  </a:cubicBezTo>
                  <a:close/>
                </a:path>
              </a:pathLst>
            </a:custGeom>
            <a:solidFill>
              <a:srgbClr val="F6F9FC"/>
            </a:solidFill>
            <a:ln w="506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A3BA02-0AE5-41FB-B588-5A2EEF42C6F6}"/>
                </a:ext>
              </a:extLst>
            </p:cNvPr>
            <p:cNvSpPr/>
            <p:nvPr/>
          </p:nvSpPr>
          <p:spPr>
            <a:xfrm>
              <a:off x="7155976" y="4671877"/>
              <a:ext cx="4312830" cy="84779"/>
            </a:xfrm>
            <a:custGeom>
              <a:avLst/>
              <a:gdLst>
                <a:gd name="connsiteX0" fmla="*/ 26035 w 3947905"/>
                <a:gd name="connsiteY0" fmla="*/ 59 h 80807"/>
                <a:gd name="connsiteX1" fmla="*/ 3924242 w 3947905"/>
                <a:gd name="connsiteY1" fmla="*/ 59 h 80807"/>
                <a:gd name="connsiteX2" fmla="*/ 3947905 w 3947905"/>
                <a:gd name="connsiteY2" fmla="*/ 23722 h 80807"/>
                <a:gd name="connsiteX3" fmla="*/ 3947905 w 3947905"/>
                <a:gd name="connsiteY3" fmla="*/ 54846 h 80807"/>
                <a:gd name="connsiteX4" fmla="*/ 3921870 w 3947905"/>
                <a:gd name="connsiteY4" fmla="*/ 80866 h 80807"/>
                <a:gd name="connsiteX5" fmla="*/ 26035 w 3947905"/>
                <a:gd name="connsiteY5" fmla="*/ 80866 h 80807"/>
                <a:gd name="connsiteX6" fmla="*/ 0 w 3947905"/>
                <a:gd name="connsiteY6" fmla="*/ 54831 h 80807"/>
                <a:gd name="connsiteX7" fmla="*/ 0 w 3947905"/>
                <a:gd name="connsiteY7" fmla="*/ 54826 h 80807"/>
                <a:gd name="connsiteX8" fmla="*/ 0 w 3947905"/>
                <a:gd name="connsiteY8" fmla="*/ 26094 h 80807"/>
                <a:gd name="connsiteX9" fmla="*/ 26035 w 3947905"/>
                <a:gd name="connsiteY9" fmla="*/ 59 h 8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7905" h="80807">
                  <a:moveTo>
                    <a:pt x="26035" y="59"/>
                  </a:moveTo>
                  <a:lnTo>
                    <a:pt x="3924242" y="59"/>
                  </a:lnTo>
                  <a:cubicBezTo>
                    <a:pt x="3937313" y="59"/>
                    <a:pt x="3947905" y="10651"/>
                    <a:pt x="3947905" y="23722"/>
                  </a:cubicBezTo>
                  <a:lnTo>
                    <a:pt x="3947905" y="54846"/>
                  </a:lnTo>
                  <a:cubicBezTo>
                    <a:pt x="3947895" y="69219"/>
                    <a:pt x="3936244" y="80866"/>
                    <a:pt x="3921870" y="80866"/>
                  </a:cubicBezTo>
                  <a:lnTo>
                    <a:pt x="26035" y="80866"/>
                  </a:lnTo>
                  <a:cubicBezTo>
                    <a:pt x="11656" y="80866"/>
                    <a:pt x="0" y="69209"/>
                    <a:pt x="0" y="54831"/>
                  </a:cubicBezTo>
                  <a:cubicBezTo>
                    <a:pt x="0" y="54831"/>
                    <a:pt x="0" y="54826"/>
                    <a:pt x="0" y="54826"/>
                  </a:cubicBezTo>
                  <a:lnTo>
                    <a:pt x="0" y="26094"/>
                  </a:lnTo>
                  <a:cubicBezTo>
                    <a:pt x="0" y="11716"/>
                    <a:pt x="11656" y="59"/>
                    <a:pt x="26035" y="59"/>
                  </a:cubicBezTo>
                  <a:close/>
                </a:path>
              </a:pathLst>
            </a:custGeom>
            <a:solidFill>
              <a:srgbClr val="86929E"/>
            </a:solidFill>
            <a:ln w="506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C24FB4C-B81C-43AF-8CC0-7D826733E2EE}"/>
                </a:ext>
              </a:extLst>
            </p:cNvPr>
            <p:cNvSpPr/>
            <p:nvPr/>
          </p:nvSpPr>
          <p:spPr>
            <a:xfrm>
              <a:off x="9030030" y="4677934"/>
              <a:ext cx="569855" cy="48446"/>
            </a:xfrm>
            <a:custGeom>
              <a:avLst/>
              <a:gdLst>
                <a:gd name="connsiteX0" fmla="*/ 475533 w 521637"/>
                <a:gd name="connsiteY0" fmla="*/ 46235 h 46176"/>
                <a:gd name="connsiteX1" fmla="*/ 34216 w 521637"/>
                <a:gd name="connsiteY1" fmla="*/ 46235 h 46176"/>
                <a:gd name="connsiteX2" fmla="*/ 41 w 521637"/>
                <a:gd name="connsiteY2" fmla="*/ 12061 h 46176"/>
                <a:gd name="connsiteX3" fmla="*/ 2216 w 521637"/>
                <a:gd name="connsiteY3" fmla="*/ 59 h 46176"/>
                <a:gd name="connsiteX4" fmla="*/ 521679 w 521637"/>
                <a:gd name="connsiteY4" fmla="*/ 59 h 46176"/>
                <a:gd name="connsiteX5" fmla="*/ 475533 w 521637"/>
                <a:gd name="connsiteY5" fmla="*/ 46235 h 4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637" h="46176">
                  <a:moveTo>
                    <a:pt x="475533" y="46235"/>
                  </a:moveTo>
                  <a:lnTo>
                    <a:pt x="34216" y="46235"/>
                  </a:lnTo>
                  <a:cubicBezTo>
                    <a:pt x="15342" y="46235"/>
                    <a:pt x="41" y="30939"/>
                    <a:pt x="41" y="12061"/>
                  </a:cubicBezTo>
                  <a:cubicBezTo>
                    <a:pt x="36" y="7965"/>
                    <a:pt x="776" y="3896"/>
                    <a:pt x="2216" y="59"/>
                  </a:cubicBezTo>
                  <a:lnTo>
                    <a:pt x="521679" y="59"/>
                  </a:lnTo>
                  <a:cubicBezTo>
                    <a:pt x="521684" y="25552"/>
                    <a:pt x="501026" y="46220"/>
                    <a:pt x="475533" y="46235"/>
                  </a:cubicBezTo>
                  <a:close/>
                </a:path>
              </a:pathLst>
            </a:custGeom>
            <a:solidFill>
              <a:srgbClr val="6E818E"/>
            </a:solidFill>
            <a:ln w="506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0973140-D6B0-45B6-95B8-B1DE3BF0EB18}"/>
                </a:ext>
              </a:extLst>
            </p:cNvPr>
            <p:cNvSpPr/>
            <p:nvPr/>
          </p:nvSpPr>
          <p:spPr>
            <a:xfrm>
              <a:off x="7768974" y="4450643"/>
              <a:ext cx="3086832" cy="133224"/>
            </a:xfrm>
            <a:custGeom>
              <a:avLst/>
              <a:gdLst>
                <a:gd name="connsiteX0" fmla="*/ 2733406 w 2825643"/>
                <a:gd name="connsiteY0" fmla="*/ 68 h 126983"/>
                <a:gd name="connsiteX1" fmla="*/ 111388 w 2825643"/>
                <a:gd name="connsiteY1" fmla="*/ 68 h 126983"/>
                <a:gd name="connsiteX2" fmla="*/ 103573 w 2825643"/>
                <a:gd name="connsiteY2" fmla="*/ 3408 h 126983"/>
                <a:gd name="connsiteX3" fmla="*/ 2990 w 2825643"/>
                <a:gd name="connsiteY3" fmla="*/ 108791 h 126983"/>
                <a:gd name="connsiteX4" fmla="*/ 3369 w 2825643"/>
                <a:gd name="connsiteY4" fmla="*/ 124061 h 126983"/>
                <a:gd name="connsiteX5" fmla="*/ 10805 w 2825643"/>
                <a:gd name="connsiteY5" fmla="*/ 127036 h 126983"/>
                <a:gd name="connsiteX6" fmla="*/ 2814862 w 2825643"/>
                <a:gd name="connsiteY6" fmla="*/ 127036 h 126983"/>
                <a:gd name="connsiteX7" fmla="*/ 2825658 w 2825643"/>
                <a:gd name="connsiteY7" fmla="*/ 116231 h 126983"/>
                <a:gd name="connsiteX8" fmla="*/ 2823402 w 2825643"/>
                <a:gd name="connsiteY8" fmla="*/ 109632 h 126983"/>
                <a:gd name="connsiteX9" fmla="*/ 2741977 w 2825643"/>
                <a:gd name="connsiteY9" fmla="*/ 4250 h 126983"/>
                <a:gd name="connsiteX10" fmla="*/ 2733426 w 2825643"/>
                <a:gd name="connsiteY10" fmla="*/ 53 h 1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643" h="126983">
                  <a:moveTo>
                    <a:pt x="2733406" y="68"/>
                  </a:moveTo>
                  <a:lnTo>
                    <a:pt x="111388" y="68"/>
                  </a:lnTo>
                  <a:cubicBezTo>
                    <a:pt x="108438" y="68"/>
                    <a:pt x="105610" y="1274"/>
                    <a:pt x="103573" y="3408"/>
                  </a:cubicBezTo>
                  <a:lnTo>
                    <a:pt x="2990" y="108791"/>
                  </a:lnTo>
                  <a:cubicBezTo>
                    <a:pt x="-1122" y="113114"/>
                    <a:pt x="-952" y="119946"/>
                    <a:pt x="3369" y="124061"/>
                  </a:cubicBezTo>
                  <a:cubicBezTo>
                    <a:pt x="5374" y="125967"/>
                    <a:pt x="8036" y="127036"/>
                    <a:pt x="10805" y="127036"/>
                  </a:cubicBezTo>
                  <a:lnTo>
                    <a:pt x="2814862" y="127036"/>
                  </a:lnTo>
                  <a:cubicBezTo>
                    <a:pt x="2820828" y="127031"/>
                    <a:pt x="2825658" y="122196"/>
                    <a:pt x="2825658" y="116231"/>
                  </a:cubicBezTo>
                  <a:cubicBezTo>
                    <a:pt x="2825658" y="113844"/>
                    <a:pt x="2824862" y="111523"/>
                    <a:pt x="2823402" y="109632"/>
                  </a:cubicBezTo>
                  <a:lnTo>
                    <a:pt x="2741977" y="4250"/>
                  </a:lnTo>
                  <a:cubicBezTo>
                    <a:pt x="2739929" y="1604"/>
                    <a:pt x="2736772" y="53"/>
                    <a:pt x="2733426" y="53"/>
                  </a:cubicBezTo>
                  <a:close/>
                </a:path>
              </a:pathLst>
            </a:custGeom>
            <a:solidFill>
              <a:srgbClr val="86929E"/>
            </a:solidFill>
            <a:ln w="5062" cap="flat">
              <a:noFill/>
              <a:prstDash val="solid"/>
              <a:miter/>
            </a:ln>
          </p:spPr>
          <p:txBody>
            <a:bodyPr rtlCol="0" anchor="ctr"/>
            <a:lstStyle/>
            <a:p>
              <a:endParaRPr lang="en-US"/>
            </a:p>
          </p:txBody>
        </p:sp>
      </p:grpSp>
    </p:spTree>
    <p:extLst>
      <p:ext uri="{BB962C8B-B14F-4D97-AF65-F5344CB8AC3E}">
        <p14:creationId xmlns:p14="http://schemas.microsoft.com/office/powerpoint/2010/main" val="314917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47EDD63-86B8-4301-B2FF-585DC5CB8CBE}"/>
              </a:ext>
            </a:extLst>
          </p:cNvPr>
          <p:cNvSpPr/>
          <p:nvPr/>
        </p:nvSpPr>
        <p:spPr>
          <a:xfrm>
            <a:off x="7241152" y="1302644"/>
            <a:ext cx="97268" cy="202645"/>
          </a:xfrm>
          <a:custGeom>
            <a:avLst/>
            <a:gdLst>
              <a:gd name="connsiteX0" fmla="*/ 22022 w 67427"/>
              <a:gd name="connsiteY0" fmla="*/ 51 h 140474"/>
              <a:gd name="connsiteX1" fmla="*/ 45406 w 67427"/>
              <a:gd name="connsiteY1" fmla="*/ 51 h 140474"/>
              <a:gd name="connsiteX2" fmla="*/ 67427 w 67427"/>
              <a:gd name="connsiteY2" fmla="*/ 22073 h 140474"/>
              <a:gd name="connsiteX3" fmla="*/ 67427 w 67427"/>
              <a:gd name="connsiteY3" fmla="*/ 118504 h 140474"/>
              <a:gd name="connsiteX4" fmla="*/ 45406 w 67427"/>
              <a:gd name="connsiteY4" fmla="*/ 140526 h 140474"/>
              <a:gd name="connsiteX5" fmla="*/ 22022 w 67427"/>
              <a:gd name="connsiteY5" fmla="*/ 140526 h 140474"/>
              <a:gd name="connsiteX6" fmla="*/ 0 w 67427"/>
              <a:gd name="connsiteY6" fmla="*/ 118504 h 140474"/>
              <a:gd name="connsiteX7" fmla="*/ 0 w 67427"/>
              <a:gd name="connsiteY7" fmla="*/ 22073 h 140474"/>
              <a:gd name="connsiteX8" fmla="*/ 22022 w 67427"/>
              <a:gd name="connsiteY8" fmla="*/ 51 h 14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140474">
                <a:moveTo>
                  <a:pt x="22022" y="51"/>
                </a:moveTo>
                <a:lnTo>
                  <a:pt x="45406" y="51"/>
                </a:lnTo>
                <a:cubicBezTo>
                  <a:pt x="57568" y="51"/>
                  <a:pt x="67427" y="9910"/>
                  <a:pt x="67427" y="22073"/>
                </a:cubicBezTo>
                <a:lnTo>
                  <a:pt x="67427" y="118504"/>
                </a:lnTo>
                <a:cubicBezTo>
                  <a:pt x="67427" y="130666"/>
                  <a:pt x="57568" y="140526"/>
                  <a:pt x="45406" y="140526"/>
                </a:cubicBezTo>
                <a:lnTo>
                  <a:pt x="22022" y="140526"/>
                </a:lnTo>
                <a:cubicBezTo>
                  <a:pt x="9860" y="140526"/>
                  <a:pt x="0" y="130666"/>
                  <a:pt x="0" y="118504"/>
                </a:cubicBezTo>
                <a:lnTo>
                  <a:pt x="0" y="22073"/>
                </a:lnTo>
                <a:cubicBezTo>
                  <a:pt x="0" y="9910"/>
                  <a:pt x="9860" y="51"/>
                  <a:pt x="22022" y="51"/>
                </a:cubicBezTo>
                <a:close/>
              </a:path>
            </a:pathLst>
          </a:custGeom>
          <a:solidFill>
            <a:srgbClr val="94A1AE"/>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8B9DEA8-96B6-4AAB-8F43-531DFBD4A6DC}"/>
              </a:ext>
            </a:extLst>
          </p:cNvPr>
          <p:cNvSpPr/>
          <p:nvPr/>
        </p:nvSpPr>
        <p:spPr>
          <a:xfrm>
            <a:off x="7241152" y="1675520"/>
            <a:ext cx="97268" cy="380970"/>
          </a:xfrm>
          <a:custGeom>
            <a:avLst/>
            <a:gdLst>
              <a:gd name="connsiteX0" fmla="*/ 30194 w 67427"/>
              <a:gd name="connsiteY0" fmla="*/ 78 h 264090"/>
              <a:gd name="connsiteX1" fmla="*/ 37233 w 67427"/>
              <a:gd name="connsiteY1" fmla="*/ 78 h 264090"/>
              <a:gd name="connsiteX2" fmla="*/ 67427 w 67427"/>
              <a:gd name="connsiteY2" fmla="*/ 30272 h 264090"/>
              <a:gd name="connsiteX3" fmla="*/ 67427 w 67427"/>
              <a:gd name="connsiteY3" fmla="*/ 233974 h 264090"/>
              <a:gd name="connsiteX4" fmla="*/ 37233 w 67427"/>
              <a:gd name="connsiteY4" fmla="*/ 264168 h 264090"/>
              <a:gd name="connsiteX5" fmla="*/ 30194 w 67427"/>
              <a:gd name="connsiteY5" fmla="*/ 264168 h 264090"/>
              <a:gd name="connsiteX6" fmla="*/ 0 w 67427"/>
              <a:gd name="connsiteY6" fmla="*/ 233974 h 264090"/>
              <a:gd name="connsiteX7" fmla="*/ 0 w 67427"/>
              <a:gd name="connsiteY7" fmla="*/ 30272 h 264090"/>
              <a:gd name="connsiteX8" fmla="*/ 30194 w 67427"/>
              <a:gd name="connsiteY8" fmla="*/ 78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78"/>
                </a:moveTo>
                <a:lnTo>
                  <a:pt x="37233" y="78"/>
                </a:lnTo>
                <a:cubicBezTo>
                  <a:pt x="53909" y="78"/>
                  <a:pt x="67427" y="13597"/>
                  <a:pt x="67427" y="30272"/>
                </a:cubicBezTo>
                <a:lnTo>
                  <a:pt x="67427" y="233974"/>
                </a:lnTo>
                <a:cubicBezTo>
                  <a:pt x="67427" y="250649"/>
                  <a:pt x="53909" y="264168"/>
                  <a:pt x="37233" y="264168"/>
                </a:cubicBezTo>
                <a:lnTo>
                  <a:pt x="30194" y="264168"/>
                </a:lnTo>
                <a:cubicBezTo>
                  <a:pt x="13518" y="264168"/>
                  <a:pt x="0" y="250649"/>
                  <a:pt x="0" y="233974"/>
                </a:cubicBezTo>
                <a:lnTo>
                  <a:pt x="0" y="30272"/>
                </a:lnTo>
                <a:cubicBezTo>
                  <a:pt x="0" y="13597"/>
                  <a:pt x="13518" y="78"/>
                  <a:pt x="30194" y="78"/>
                </a:cubicBezTo>
                <a:close/>
              </a:path>
            </a:pathLst>
          </a:custGeom>
          <a:solidFill>
            <a:srgbClr val="94A1AE"/>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078E463-F804-44B2-8FEC-C5FA46DC0E37}"/>
              </a:ext>
            </a:extLst>
          </p:cNvPr>
          <p:cNvSpPr/>
          <p:nvPr/>
        </p:nvSpPr>
        <p:spPr>
          <a:xfrm>
            <a:off x="7241152" y="2153761"/>
            <a:ext cx="97268" cy="380970"/>
          </a:xfrm>
          <a:custGeom>
            <a:avLst/>
            <a:gdLst>
              <a:gd name="connsiteX0" fmla="*/ 30194 w 67427"/>
              <a:gd name="connsiteY0" fmla="*/ 113 h 264090"/>
              <a:gd name="connsiteX1" fmla="*/ 37233 w 67427"/>
              <a:gd name="connsiteY1" fmla="*/ 113 h 264090"/>
              <a:gd name="connsiteX2" fmla="*/ 67427 w 67427"/>
              <a:gd name="connsiteY2" fmla="*/ 30307 h 264090"/>
              <a:gd name="connsiteX3" fmla="*/ 67427 w 67427"/>
              <a:gd name="connsiteY3" fmla="*/ 234009 h 264090"/>
              <a:gd name="connsiteX4" fmla="*/ 37233 w 67427"/>
              <a:gd name="connsiteY4" fmla="*/ 264203 h 264090"/>
              <a:gd name="connsiteX5" fmla="*/ 30194 w 67427"/>
              <a:gd name="connsiteY5" fmla="*/ 264203 h 264090"/>
              <a:gd name="connsiteX6" fmla="*/ 0 w 67427"/>
              <a:gd name="connsiteY6" fmla="*/ 234009 h 264090"/>
              <a:gd name="connsiteX7" fmla="*/ 0 w 67427"/>
              <a:gd name="connsiteY7" fmla="*/ 30307 h 264090"/>
              <a:gd name="connsiteX8" fmla="*/ 30194 w 67427"/>
              <a:gd name="connsiteY8" fmla="*/ 113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113"/>
                </a:moveTo>
                <a:lnTo>
                  <a:pt x="37233" y="113"/>
                </a:lnTo>
                <a:cubicBezTo>
                  <a:pt x="53909" y="113"/>
                  <a:pt x="67427" y="13631"/>
                  <a:pt x="67427" y="30307"/>
                </a:cubicBezTo>
                <a:lnTo>
                  <a:pt x="67427" y="234009"/>
                </a:lnTo>
                <a:cubicBezTo>
                  <a:pt x="67427" y="250684"/>
                  <a:pt x="53909" y="264203"/>
                  <a:pt x="37233" y="264203"/>
                </a:cubicBezTo>
                <a:lnTo>
                  <a:pt x="30194" y="264203"/>
                </a:lnTo>
                <a:cubicBezTo>
                  <a:pt x="13518" y="264203"/>
                  <a:pt x="0" y="250684"/>
                  <a:pt x="0" y="234009"/>
                </a:cubicBezTo>
                <a:lnTo>
                  <a:pt x="0" y="30307"/>
                </a:lnTo>
                <a:cubicBezTo>
                  <a:pt x="0" y="13631"/>
                  <a:pt x="13518" y="113"/>
                  <a:pt x="30194" y="113"/>
                </a:cubicBezTo>
                <a:close/>
              </a:path>
            </a:pathLst>
          </a:custGeom>
          <a:solidFill>
            <a:srgbClr val="94A1AE"/>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AAA584F5-09C5-4837-8A85-DB95A107AF96}"/>
              </a:ext>
            </a:extLst>
          </p:cNvPr>
          <p:cNvSpPr/>
          <p:nvPr/>
        </p:nvSpPr>
        <p:spPr>
          <a:xfrm>
            <a:off x="9814783" y="1776843"/>
            <a:ext cx="97268" cy="615239"/>
          </a:xfrm>
          <a:custGeom>
            <a:avLst/>
            <a:gdLst>
              <a:gd name="connsiteX0" fmla="*/ 33896 w 67427"/>
              <a:gd name="connsiteY0" fmla="*/ 85 h 426486"/>
              <a:gd name="connsiteX1" fmla="*/ 67615 w 67427"/>
              <a:gd name="connsiteY1" fmla="*/ 33804 h 426486"/>
              <a:gd name="connsiteX2" fmla="*/ 67615 w 67427"/>
              <a:gd name="connsiteY2" fmla="*/ 393420 h 426486"/>
              <a:gd name="connsiteX3" fmla="*/ 33334 w 67427"/>
              <a:gd name="connsiteY3" fmla="*/ 426567 h 426486"/>
              <a:gd name="connsiteX4" fmla="*/ 187 w 67427"/>
              <a:gd name="connsiteY4" fmla="*/ 393420 h 426486"/>
              <a:gd name="connsiteX5" fmla="*/ 187 w 67427"/>
              <a:gd name="connsiteY5" fmla="*/ 33804 h 426486"/>
              <a:gd name="connsiteX6" fmla="*/ 33896 w 67427"/>
              <a:gd name="connsiteY6" fmla="*/ 85 h 42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27" h="426486">
                <a:moveTo>
                  <a:pt x="33896" y="85"/>
                </a:moveTo>
                <a:cubicBezTo>
                  <a:pt x="52519" y="85"/>
                  <a:pt x="67615" y="15182"/>
                  <a:pt x="67615" y="33804"/>
                </a:cubicBezTo>
                <a:lnTo>
                  <a:pt x="67615" y="393420"/>
                </a:lnTo>
                <a:cubicBezTo>
                  <a:pt x="67302" y="412040"/>
                  <a:pt x="51954" y="426881"/>
                  <a:pt x="33334" y="426567"/>
                </a:cubicBezTo>
                <a:cubicBezTo>
                  <a:pt x="15156" y="426262"/>
                  <a:pt x="493" y="411599"/>
                  <a:pt x="187" y="393420"/>
                </a:cubicBezTo>
                <a:lnTo>
                  <a:pt x="187" y="33804"/>
                </a:lnTo>
                <a:cubicBezTo>
                  <a:pt x="187" y="15185"/>
                  <a:pt x="15278" y="91"/>
                  <a:pt x="33896" y="85"/>
                </a:cubicBezTo>
                <a:close/>
              </a:path>
            </a:pathLst>
          </a:custGeom>
          <a:solidFill>
            <a:srgbClr val="94A1AE"/>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CF677C5-620B-4C81-BB67-7FC45DB70141}"/>
              </a:ext>
            </a:extLst>
          </p:cNvPr>
          <p:cNvSpPr/>
          <p:nvPr/>
        </p:nvSpPr>
        <p:spPr>
          <a:xfrm>
            <a:off x="7269514" y="609599"/>
            <a:ext cx="2610083" cy="5357955"/>
          </a:xfrm>
          <a:custGeom>
            <a:avLst/>
            <a:gdLst>
              <a:gd name="connsiteX0" fmla="*/ 237089 w 1809321"/>
              <a:gd name="connsiteY0" fmla="*/ 1 h 3714159"/>
              <a:gd name="connsiteX1" fmla="*/ 1572237 w 1809321"/>
              <a:gd name="connsiteY1" fmla="*/ 1 h 3714159"/>
              <a:gd name="connsiteX2" fmla="*/ 1809324 w 1809321"/>
              <a:gd name="connsiteY2" fmla="*/ 237087 h 3714159"/>
              <a:gd name="connsiteX3" fmla="*/ 1809324 w 1809321"/>
              <a:gd name="connsiteY3" fmla="*/ 3477073 h 3714159"/>
              <a:gd name="connsiteX4" fmla="*/ 1572237 w 1809321"/>
              <a:gd name="connsiteY4" fmla="*/ 3714160 h 3714159"/>
              <a:gd name="connsiteX5" fmla="*/ 237089 w 1809321"/>
              <a:gd name="connsiteY5" fmla="*/ 3714160 h 3714159"/>
              <a:gd name="connsiteX6" fmla="*/ 2 w 1809321"/>
              <a:gd name="connsiteY6" fmla="*/ 3477073 h 3714159"/>
              <a:gd name="connsiteX7" fmla="*/ 2 w 1809321"/>
              <a:gd name="connsiteY7" fmla="*/ 237087 h 3714159"/>
              <a:gd name="connsiteX8" fmla="*/ 237089 w 1809321"/>
              <a:gd name="connsiteY8" fmla="*/ 1 h 371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21" h="3714159">
                <a:moveTo>
                  <a:pt x="237089" y="1"/>
                </a:moveTo>
                <a:lnTo>
                  <a:pt x="1572237" y="1"/>
                </a:lnTo>
                <a:cubicBezTo>
                  <a:pt x="1703177" y="1"/>
                  <a:pt x="1809324" y="106148"/>
                  <a:pt x="1809324" y="237087"/>
                </a:cubicBezTo>
                <a:lnTo>
                  <a:pt x="1809324" y="3477073"/>
                </a:lnTo>
                <a:cubicBezTo>
                  <a:pt x="1809324" y="3608014"/>
                  <a:pt x="1703177" y="3714160"/>
                  <a:pt x="1572237" y="3714160"/>
                </a:cubicBezTo>
                <a:lnTo>
                  <a:pt x="237089" y="3714160"/>
                </a:lnTo>
                <a:cubicBezTo>
                  <a:pt x="106150" y="3714160"/>
                  <a:pt x="2" y="3608014"/>
                  <a:pt x="2" y="3477073"/>
                </a:cubicBezTo>
                <a:lnTo>
                  <a:pt x="2" y="237087"/>
                </a:lnTo>
                <a:cubicBezTo>
                  <a:pt x="2" y="106148"/>
                  <a:pt x="106150" y="1"/>
                  <a:pt x="237089" y="1"/>
                </a:cubicBezTo>
                <a:close/>
              </a:path>
            </a:pathLst>
          </a:custGeom>
          <a:solidFill>
            <a:srgbClr val="F6F9FC"/>
          </a:solidFill>
          <a:ln w="9525" cap="flat">
            <a:solidFill>
              <a:srgbClr val="F6F9FC"/>
            </a:solidFill>
            <a:prstDash val="solid"/>
            <a:miter/>
          </a:ln>
          <a:effectLst>
            <a:outerShdw blurRad="685800" sx="102000" sy="102000" algn="ctr" rotWithShape="0">
              <a:prstClr val="black">
                <a:alpha val="18000"/>
              </a:prstClr>
            </a:outerShdw>
          </a:effectLst>
        </p:spPr>
        <p:txBody>
          <a:bodyPr rtlCol="0" anchor="ctr"/>
          <a:lstStyle/>
          <a:p>
            <a:endParaRPr lang="en-US"/>
          </a:p>
        </p:txBody>
      </p:sp>
      <p:sp>
        <p:nvSpPr>
          <p:cNvPr id="10" name="Freeform: Shape 9">
            <a:extLst>
              <a:ext uri="{FF2B5EF4-FFF2-40B4-BE49-F238E27FC236}">
                <a16:creationId xmlns:a16="http://schemas.microsoft.com/office/drawing/2014/main" id="{DC515DFB-7899-41E1-9338-6EE0DBA09D57}"/>
              </a:ext>
            </a:extLst>
          </p:cNvPr>
          <p:cNvSpPr/>
          <p:nvPr/>
        </p:nvSpPr>
        <p:spPr>
          <a:xfrm>
            <a:off x="8420558" y="771710"/>
            <a:ext cx="283700" cy="32426"/>
          </a:xfrm>
          <a:custGeom>
            <a:avLst/>
            <a:gdLst>
              <a:gd name="connsiteX0" fmla="*/ 11325 w 196662"/>
              <a:gd name="connsiteY0" fmla="*/ 12 h 22478"/>
              <a:gd name="connsiteX1" fmla="*/ 185509 w 196662"/>
              <a:gd name="connsiteY1" fmla="*/ 12 h 22478"/>
              <a:gd name="connsiteX2" fmla="*/ 196749 w 196662"/>
              <a:gd name="connsiteY2" fmla="*/ 11252 h 22478"/>
              <a:gd name="connsiteX3" fmla="*/ 185509 w 196662"/>
              <a:gd name="connsiteY3" fmla="*/ 22491 h 22478"/>
              <a:gd name="connsiteX4" fmla="*/ 11325 w 196662"/>
              <a:gd name="connsiteY4" fmla="*/ 22491 h 22478"/>
              <a:gd name="connsiteX5" fmla="*/ 86 w 196662"/>
              <a:gd name="connsiteY5" fmla="*/ 11252 h 22478"/>
              <a:gd name="connsiteX6" fmla="*/ 11325 w 196662"/>
              <a:gd name="connsiteY6" fmla="*/ 12 h 2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662" h="22478">
                <a:moveTo>
                  <a:pt x="11325" y="12"/>
                </a:moveTo>
                <a:lnTo>
                  <a:pt x="185509" y="12"/>
                </a:lnTo>
                <a:cubicBezTo>
                  <a:pt x="191716" y="12"/>
                  <a:pt x="196749" y="5044"/>
                  <a:pt x="196749" y="11252"/>
                </a:cubicBezTo>
                <a:cubicBezTo>
                  <a:pt x="196749" y="17459"/>
                  <a:pt x="191716" y="22491"/>
                  <a:pt x="185509" y="22491"/>
                </a:cubicBezTo>
                <a:lnTo>
                  <a:pt x="11325" y="22491"/>
                </a:lnTo>
                <a:cubicBezTo>
                  <a:pt x="5118" y="22491"/>
                  <a:pt x="86" y="17459"/>
                  <a:pt x="86" y="11252"/>
                </a:cubicBezTo>
                <a:cubicBezTo>
                  <a:pt x="86" y="5044"/>
                  <a:pt x="5118" y="12"/>
                  <a:pt x="11325" y="12"/>
                </a:cubicBezTo>
                <a:close/>
              </a:path>
            </a:pathLst>
          </a:custGeom>
          <a:solidFill>
            <a:srgbClr val="384A56"/>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56AED8-0901-452A-8906-F4BC536A819F}"/>
              </a:ext>
            </a:extLst>
          </p:cNvPr>
          <p:cNvSpPr/>
          <p:nvPr/>
        </p:nvSpPr>
        <p:spPr>
          <a:xfrm>
            <a:off x="8801542" y="763617"/>
            <a:ext cx="56748" cy="56749"/>
          </a:xfrm>
          <a:custGeom>
            <a:avLst/>
            <a:gdLst>
              <a:gd name="connsiteX0" fmla="*/ 19783 w 39338"/>
              <a:gd name="connsiteY0" fmla="*/ 12 h 39338"/>
              <a:gd name="connsiteX1" fmla="*/ 39452 w 39338"/>
              <a:gd name="connsiteY1" fmla="*/ 19681 h 39338"/>
              <a:gd name="connsiteX2" fmla="*/ 19783 w 39338"/>
              <a:gd name="connsiteY2" fmla="*/ 39350 h 39338"/>
              <a:gd name="connsiteX3" fmla="*/ 114 w 39338"/>
              <a:gd name="connsiteY3" fmla="*/ 19681 h 39338"/>
              <a:gd name="connsiteX4" fmla="*/ 19783 w 39338"/>
              <a:gd name="connsiteY4" fmla="*/ 12 h 3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8" h="39338">
                <a:moveTo>
                  <a:pt x="19783" y="12"/>
                </a:moveTo>
                <a:cubicBezTo>
                  <a:pt x="30646" y="12"/>
                  <a:pt x="39452" y="8818"/>
                  <a:pt x="39452" y="19681"/>
                </a:cubicBezTo>
                <a:cubicBezTo>
                  <a:pt x="39452" y="30544"/>
                  <a:pt x="30646" y="39350"/>
                  <a:pt x="19783" y="39350"/>
                </a:cubicBezTo>
                <a:cubicBezTo>
                  <a:pt x="8920" y="39350"/>
                  <a:pt x="114" y="30544"/>
                  <a:pt x="114" y="19681"/>
                </a:cubicBezTo>
                <a:cubicBezTo>
                  <a:pt x="114" y="8818"/>
                  <a:pt x="8920" y="12"/>
                  <a:pt x="19783" y="12"/>
                </a:cubicBezTo>
                <a:close/>
              </a:path>
            </a:pathLst>
          </a:custGeom>
          <a:solidFill>
            <a:srgbClr val="384A56"/>
          </a:solidFill>
          <a:ln w="9525" cap="flat">
            <a:noFill/>
            <a:prstDash val="solid"/>
            <a:miter/>
          </a:ln>
        </p:spPr>
        <p:txBody>
          <a:bodyPr rtlCol="0" anchor="ctr"/>
          <a:lstStyle/>
          <a:p>
            <a:endParaRPr lang="en-US"/>
          </a:p>
        </p:txBody>
      </p:sp>
      <p:sp>
        <p:nvSpPr>
          <p:cNvPr id="13" name="Picture Placeholder 12">
            <a:extLst>
              <a:ext uri="{FF2B5EF4-FFF2-40B4-BE49-F238E27FC236}">
                <a16:creationId xmlns:a16="http://schemas.microsoft.com/office/drawing/2014/main" id="{12838427-582B-4EEB-BE2F-3D70966840E7}"/>
              </a:ext>
            </a:extLst>
          </p:cNvPr>
          <p:cNvSpPr>
            <a:spLocks noGrp="1"/>
          </p:cNvSpPr>
          <p:nvPr>
            <p:ph type="pic" sz="quarter" idx="10"/>
          </p:nvPr>
        </p:nvSpPr>
        <p:spPr>
          <a:xfrm>
            <a:off x="7399214" y="751447"/>
            <a:ext cx="2342583" cy="5066135"/>
          </a:xfrm>
          <a:custGeom>
            <a:avLst/>
            <a:gdLst>
              <a:gd name="connsiteX0" fmla="*/ 218791 w 2342583"/>
              <a:gd name="connsiteY0" fmla="*/ 0 h 5066135"/>
              <a:gd name="connsiteX1" fmla="*/ 510668 w 2342583"/>
              <a:gd name="connsiteY1" fmla="*/ 0 h 5066135"/>
              <a:gd name="connsiteX2" fmla="*/ 510668 w 2342583"/>
              <a:gd name="connsiteY2" fmla="*/ 30078 h 5066135"/>
              <a:gd name="connsiteX3" fmla="*/ 662981 w 2342583"/>
              <a:gd name="connsiteY3" fmla="*/ 182392 h 5066135"/>
              <a:gd name="connsiteX4" fmla="*/ 1671508 w 2342583"/>
              <a:gd name="connsiteY4" fmla="*/ 182392 h 5066135"/>
              <a:gd name="connsiteX5" fmla="*/ 1823808 w 2342583"/>
              <a:gd name="connsiteY5" fmla="*/ 30078 h 5066135"/>
              <a:gd name="connsiteX6" fmla="*/ 1823808 w 2342583"/>
              <a:gd name="connsiteY6" fmla="*/ 0 h 5066135"/>
              <a:gd name="connsiteX7" fmla="*/ 2123792 w 2342583"/>
              <a:gd name="connsiteY7" fmla="*/ 0 h 5066135"/>
              <a:gd name="connsiteX8" fmla="*/ 2342583 w 2342583"/>
              <a:gd name="connsiteY8" fmla="*/ 218790 h 5066135"/>
              <a:gd name="connsiteX9" fmla="*/ 2342583 w 2342583"/>
              <a:gd name="connsiteY9" fmla="*/ 4847344 h 5066135"/>
              <a:gd name="connsiteX10" fmla="*/ 2123792 w 2342583"/>
              <a:gd name="connsiteY10" fmla="*/ 5066135 h 5066135"/>
              <a:gd name="connsiteX11" fmla="*/ 218791 w 2342583"/>
              <a:gd name="connsiteY11" fmla="*/ 5066135 h 5066135"/>
              <a:gd name="connsiteX12" fmla="*/ 0 w 2342583"/>
              <a:gd name="connsiteY12" fmla="*/ 4847359 h 5066135"/>
              <a:gd name="connsiteX13" fmla="*/ 0 w 2342583"/>
              <a:gd name="connsiteY13" fmla="*/ 218790 h 5066135"/>
              <a:gd name="connsiteX14" fmla="*/ 218791 w 2342583"/>
              <a:gd name="connsiteY14" fmla="*/ 0 h 506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2583" h="5066135">
                <a:moveTo>
                  <a:pt x="218791" y="0"/>
                </a:moveTo>
                <a:lnTo>
                  <a:pt x="510668" y="0"/>
                </a:lnTo>
                <a:lnTo>
                  <a:pt x="510668" y="30078"/>
                </a:lnTo>
                <a:cubicBezTo>
                  <a:pt x="510668" y="114199"/>
                  <a:pt x="578860" y="182392"/>
                  <a:pt x="662981" y="182392"/>
                </a:cubicBezTo>
                <a:lnTo>
                  <a:pt x="1671508" y="182392"/>
                </a:lnTo>
                <a:cubicBezTo>
                  <a:pt x="1755628" y="182383"/>
                  <a:pt x="1823808" y="114193"/>
                  <a:pt x="1823808" y="30078"/>
                </a:cubicBezTo>
                <a:lnTo>
                  <a:pt x="1823808" y="0"/>
                </a:lnTo>
                <a:lnTo>
                  <a:pt x="2123792" y="0"/>
                </a:lnTo>
                <a:cubicBezTo>
                  <a:pt x="2244626" y="0"/>
                  <a:pt x="2342583" y="97957"/>
                  <a:pt x="2342583" y="218790"/>
                </a:cubicBezTo>
                <a:lnTo>
                  <a:pt x="2342583" y="4847344"/>
                </a:lnTo>
                <a:cubicBezTo>
                  <a:pt x="2342583" y="4968179"/>
                  <a:pt x="2244626" y="5066135"/>
                  <a:pt x="2123792" y="5066135"/>
                </a:cubicBezTo>
                <a:lnTo>
                  <a:pt x="218791" y="5066135"/>
                </a:lnTo>
                <a:cubicBezTo>
                  <a:pt x="97963" y="5066135"/>
                  <a:pt x="9" y="4968192"/>
                  <a:pt x="0" y="4847359"/>
                </a:cubicBezTo>
                <a:lnTo>
                  <a:pt x="0" y="218790"/>
                </a:lnTo>
                <a:cubicBezTo>
                  <a:pt x="0" y="97957"/>
                  <a:pt x="97957" y="0"/>
                  <a:pt x="218791"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284782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46CCFB4-7408-4B3A-B7F9-E40D611735FF}"/>
              </a:ext>
            </a:extLst>
          </p:cNvPr>
          <p:cNvSpPr/>
          <p:nvPr userDrawn="1"/>
        </p:nvSpPr>
        <p:spPr>
          <a:xfrm>
            <a:off x="6301976" y="774700"/>
            <a:ext cx="5283200" cy="5244411"/>
          </a:xfrm>
          <a:prstGeom prst="rect">
            <a:avLst/>
          </a:prstGeom>
          <a:solidFill>
            <a:srgbClr val="5E7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4A9B71-CDF8-4FBE-8558-BC23A7D7A414}"/>
              </a:ext>
            </a:extLst>
          </p:cNvPr>
          <p:cNvSpPr/>
          <p:nvPr/>
        </p:nvSpPr>
        <p:spPr>
          <a:xfrm>
            <a:off x="5165949" y="1707686"/>
            <a:ext cx="78261" cy="163045"/>
          </a:xfrm>
          <a:custGeom>
            <a:avLst/>
            <a:gdLst>
              <a:gd name="connsiteX0" fmla="*/ 22022 w 67427"/>
              <a:gd name="connsiteY0" fmla="*/ 51 h 140474"/>
              <a:gd name="connsiteX1" fmla="*/ 45406 w 67427"/>
              <a:gd name="connsiteY1" fmla="*/ 51 h 140474"/>
              <a:gd name="connsiteX2" fmla="*/ 67427 w 67427"/>
              <a:gd name="connsiteY2" fmla="*/ 22073 h 140474"/>
              <a:gd name="connsiteX3" fmla="*/ 67427 w 67427"/>
              <a:gd name="connsiteY3" fmla="*/ 118504 h 140474"/>
              <a:gd name="connsiteX4" fmla="*/ 45406 w 67427"/>
              <a:gd name="connsiteY4" fmla="*/ 140526 h 140474"/>
              <a:gd name="connsiteX5" fmla="*/ 22022 w 67427"/>
              <a:gd name="connsiteY5" fmla="*/ 140526 h 140474"/>
              <a:gd name="connsiteX6" fmla="*/ 0 w 67427"/>
              <a:gd name="connsiteY6" fmla="*/ 118504 h 140474"/>
              <a:gd name="connsiteX7" fmla="*/ 0 w 67427"/>
              <a:gd name="connsiteY7" fmla="*/ 22073 h 140474"/>
              <a:gd name="connsiteX8" fmla="*/ 22022 w 67427"/>
              <a:gd name="connsiteY8" fmla="*/ 51 h 14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140474">
                <a:moveTo>
                  <a:pt x="22022" y="51"/>
                </a:moveTo>
                <a:lnTo>
                  <a:pt x="45406" y="51"/>
                </a:lnTo>
                <a:cubicBezTo>
                  <a:pt x="57568" y="51"/>
                  <a:pt x="67427" y="9910"/>
                  <a:pt x="67427" y="22073"/>
                </a:cubicBezTo>
                <a:lnTo>
                  <a:pt x="67427" y="118504"/>
                </a:lnTo>
                <a:cubicBezTo>
                  <a:pt x="67427" y="130666"/>
                  <a:pt x="57568" y="140526"/>
                  <a:pt x="45406" y="140526"/>
                </a:cubicBezTo>
                <a:lnTo>
                  <a:pt x="22022" y="140526"/>
                </a:lnTo>
                <a:cubicBezTo>
                  <a:pt x="9860" y="140526"/>
                  <a:pt x="0" y="130666"/>
                  <a:pt x="0" y="118504"/>
                </a:cubicBezTo>
                <a:lnTo>
                  <a:pt x="0" y="22073"/>
                </a:lnTo>
                <a:cubicBezTo>
                  <a:pt x="0" y="9910"/>
                  <a:pt x="9860" y="51"/>
                  <a:pt x="22022" y="51"/>
                </a:cubicBezTo>
                <a:close/>
              </a:path>
            </a:pathLst>
          </a:custGeom>
          <a:solidFill>
            <a:srgbClr val="94A1AE"/>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AE977BD-5F20-43C9-8D18-43B3B98A984A}"/>
              </a:ext>
            </a:extLst>
          </p:cNvPr>
          <p:cNvSpPr/>
          <p:nvPr/>
        </p:nvSpPr>
        <p:spPr>
          <a:xfrm>
            <a:off x="5165949" y="2007697"/>
            <a:ext cx="78261" cy="306522"/>
          </a:xfrm>
          <a:custGeom>
            <a:avLst/>
            <a:gdLst>
              <a:gd name="connsiteX0" fmla="*/ 30194 w 67427"/>
              <a:gd name="connsiteY0" fmla="*/ 78 h 264090"/>
              <a:gd name="connsiteX1" fmla="*/ 37233 w 67427"/>
              <a:gd name="connsiteY1" fmla="*/ 78 h 264090"/>
              <a:gd name="connsiteX2" fmla="*/ 67427 w 67427"/>
              <a:gd name="connsiteY2" fmla="*/ 30272 h 264090"/>
              <a:gd name="connsiteX3" fmla="*/ 67427 w 67427"/>
              <a:gd name="connsiteY3" fmla="*/ 233974 h 264090"/>
              <a:gd name="connsiteX4" fmla="*/ 37233 w 67427"/>
              <a:gd name="connsiteY4" fmla="*/ 264168 h 264090"/>
              <a:gd name="connsiteX5" fmla="*/ 30194 w 67427"/>
              <a:gd name="connsiteY5" fmla="*/ 264168 h 264090"/>
              <a:gd name="connsiteX6" fmla="*/ 0 w 67427"/>
              <a:gd name="connsiteY6" fmla="*/ 233974 h 264090"/>
              <a:gd name="connsiteX7" fmla="*/ 0 w 67427"/>
              <a:gd name="connsiteY7" fmla="*/ 30272 h 264090"/>
              <a:gd name="connsiteX8" fmla="*/ 30194 w 67427"/>
              <a:gd name="connsiteY8" fmla="*/ 78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78"/>
                </a:moveTo>
                <a:lnTo>
                  <a:pt x="37233" y="78"/>
                </a:lnTo>
                <a:cubicBezTo>
                  <a:pt x="53909" y="78"/>
                  <a:pt x="67427" y="13597"/>
                  <a:pt x="67427" y="30272"/>
                </a:cubicBezTo>
                <a:lnTo>
                  <a:pt x="67427" y="233974"/>
                </a:lnTo>
                <a:cubicBezTo>
                  <a:pt x="67427" y="250649"/>
                  <a:pt x="53909" y="264168"/>
                  <a:pt x="37233" y="264168"/>
                </a:cubicBezTo>
                <a:lnTo>
                  <a:pt x="30194" y="264168"/>
                </a:lnTo>
                <a:cubicBezTo>
                  <a:pt x="13518" y="264168"/>
                  <a:pt x="0" y="250649"/>
                  <a:pt x="0" y="233974"/>
                </a:cubicBezTo>
                <a:lnTo>
                  <a:pt x="0" y="30272"/>
                </a:lnTo>
                <a:cubicBezTo>
                  <a:pt x="0" y="13597"/>
                  <a:pt x="13518" y="78"/>
                  <a:pt x="30194" y="78"/>
                </a:cubicBezTo>
                <a:close/>
              </a:path>
            </a:pathLst>
          </a:custGeom>
          <a:solidFill>
            <a:srgbClr val="94A1AE"/>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F92F80A-07FF-4A03-A4B8-5A32E8A5A975}"/>
              </a:ext>
            </a:extLst>
          </p:cNvPr>
          <p:cNvSpPr/>
          <p:nvPr/>
        </p:nvSpPr>
        <p:spPr>
          <a:xfrm>
            <a:off x="5165949" y="2392482"/>
            <a:ext cx="78261" cy="306522"/>
          </a:xfrm>
          <a:custGeom>
            <a:avLst/>
            <a:gdLst>
              <a:gd name="connsiteX0" fmla="*/ 30194 w 67427"/>
              <a:gd name="connsiteY0" fmla="*/ 113 h 264090"/>
              <a:gd name="connsiteX1" fmla="*/ 37233 w 67427"/>
              <a:gd name="connsiteY1" fmla="*/ 113 h 264090"/>
              <a:gd name="connsiteX2" fmla="*/ 67427 w 67427"/>
              <a:gd name="connsiteY2" fmla="*/ 30307 h 264090"/>
              <a:gd name="connsiteX3" fmla="*/ 67427 w 67427"/>
              <a:gd name="connsiteY3" fmla="*/ 234009 h 264090"/>
              <a:gd name="connsiteX4" fmla="*/ 37233 w 67427"/>
              <a:gd name="connsiteY4" fmla="*/ 264203 h 264090"/>
              <a:gd name="connsiteX5" fmla="*/ 30194 w 67427"/>
              <a:gd name="connsiteY5" fmla="*/ 264203 h 264090"/>
              <a:gd name="connsiteX6" fmla="*/ 0 w 67427"/>
              <a:gd name="connsiteY6" fmla="*/ 234009 h 264090"/>
              <a:gd name="connsiteX7" fmla="*/ 0 w 67427"/>
              <a:gd name="connsiteY7" fmla="*/ 30307 h 264090"/>
              <a:gd name="connsiteX8" fmla="*/ 30194 w 67427"/>
              <a:gd name="connsiteY8" fmla="*/ 113 h 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7" h="264090">
                <a:moveTo>
                  <a:pt x="30194" y="113"/>
                </a:moveTo>
                <a:lnTo>
                  <a:pt x="37233" y="113"/>
                </a:lnTo>
                <a:cubicBezTo>
                  <a:pt x="53909" y="113"/>
                  <a:pt x="67427" y="13631"/>
                  <a:pt x="67427" y="30307"/>
                </a:cubicBezTo>
                <a:lnTo>
                  <a:pt x="67427" y="234009"/>
                </a:lnTo>
                <a:cubicBezTo>
                  <a:pt x="67427" y="250684"/>
                  <a:pt x="53909" y="264203"/>
                  <a:pt x="37233" y="264203"/>
                </a:cubicBezTo>
                <a:lnTo>
                  <a:pt x="30194" y="264203"/>
                </a:lnTo>
                <a:cubicBezTo>
                  <a:pt x="13518" y="264203"/>
                  <a:pt x="0" y="250684"/>
                  <a:pt x="0" y="234009"/>
                </a:cubicBezTo>
                <a:lnTo>
                  <a:pt x="0" y="30307"/>
                </a:lnTo>
                <a:cubicBezTo>
                  <a:pt x="0" y="13631"/>
                  <a:pt x="13518" y="113"/>
                  <a:pt x="30194" y="113"/>
                </a:cubicBezTo>
                <a:close/>
              </a:path>
            </a:pathLst>
          </a:custGeom>
          <a:solidFill>
            <a:srgbClr val="94A1AE"/>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86A78C5-A5F0-4831-BF6F-EC5C2E03F74C}"/>
              </a:ext>
            </a:extLst>
          </p:cNvPr>
          <p:cNvSpPr/>
          <p:nvPr/>
        </p:nvSpPr>
        <p:spPr>
          <a:xfrm>
            <a:off x="7236652" y="2089219"/>
            <a:ext cx="78261" cy="495012"/>
          </a:xfrm>
          <a:custGeom>
            <a:avLst/>
            <a:gdLst>
              <a:gd name="connsiteX0" fmla="*/ 33896 w 67427"/>
              <a:gd name="connsiteY0" fmla="*/ 85 h 426486"/>
              <a:gd name="connsiteX1" fmla="*/ 67615 w 67427"/>
              <a:gd name="connsiteY1" fmla="*/ 33804 h 426486"/>
              <a:gd name="connsiteX2" fmla="*/ 67615 w 67427"/>
              <a:gd name="connsiteY2" fmla="*/ 393420 h 426486"/>
              <a:gd name="connsiteX3" fmla="*/ 33334 w 67427"/>
              <a:gd name="connsiteY3" fmla="*/ 426567 h 426486"/>
              <a:gd name="connsiteX4" fmla="*/ 187 w 67427"/>
              <a:gd name="connsiteY4" fmla="*/ 393420 h 426486"/>
              <a:gd name="connsiteX5" fmla="*/ 187 w 67427"/>
              <a:gd name="connsiteY5" fmla="*/ 33804 h 426486"/>
              <a:gd name="connsiteX6" fmla="*/ 33896 w 67427"/>
              <a:gd name="connsiteY6" fmla="*/ 85 h 42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27" h="426486">
                <a:moveTo>
                  <a:pt x="33896" y="85"/>
                </a:moveTo>
                <a:cubicBezTo>
                  <a:pt x="52519" y="85"/>
                  <a:pt x="67615" y="15182"/>
                  <a:pt x="67615" y="33804"/>
                </a:cubicBezTo>
                <a:lnTo>
                  <a:pt x="67615" y="393420"/>
                </a:lnTo>
                <a:cubicBezTo>
                  <a:pt x="67302" y="412040"/>
                  <a:pt x="51954" y="426881"/>
                  <a:pt x="33334" y="426567"/>
                </a:cubicBezTo>
                <a:cubicBezTo>
                  <a:pt x="15156" y="426262"/>
                  <a:pt x="493" y="411599"/>
                  <a:pt x="187" y="393420"/>
                </a:cubicBezTo>
                <a:lnTo>
                  <a:pt x="187" y="33804"/>
                </a:lnTo>
                <a:cubicBezTo>
                  <a:pt x="187" y="15185"/>
                  <a:pt x="15278" y="91"/>
                  <a:pt x="33896" y="85"/>
                </a:cubicBezTo>
                <a:close/>
              </a:path>
            </a:pathLst>
          </a:custGeom>
          <a:solidFill>
            <a:srgbClr val="94A1AE"/>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7FAF8AA-E662-4681-80F9-F8DC9D0016D3}"/>
              </a:ext>
            </a:extLst>
          </p:cNvPr>
          <p:cNvSpPr/>
          <p:nvPr/>
        </p:nvSpPr>
        <p:spPr>
          <a:xfrm>
            <a:off x="5188768" y="1150073"/>
            <a:ext cx="2100032" cy="4310928"/>
          </a:xfrm>
          <a:custGeom>
            <a:avLst/>
            <a:gdLst>
              <a:gd name="connsiteX0" fmla="*/ 237089 w 1809321"/>
              <a:gd name="connsiteY0" fmla="*/ 1 h 3714159"/>
              <a:gd name="connsiteX1" fmla="*/ 1572237 w 1809321"/>
              <a:gd name="connsiteY1" fmla="*/ 1 h 3714159"/>
              <a:gd name="connsiteX2" fmla="*/ 1809324 w 1809321"/>
              <a:gd name="connsiteY2" fmla="*/ 237087 h 3714159"/>
              <a:gd name="connsiteX3" fmla="*/ 1809324 w 1809321"/>
              <a:gd name="connsiteY3" fmla="*/ 3477073 h 3714159"/>
              <a:gd name="connsiteX4" fmla="*/ 1572237 w 1809321"/>
              <a:gd name="connsiteY4" fmla="*/ 3714160 h 3714159"/>
              <a:gd name="connsiteX5" fmla="*/ 237089 w 1809321"/>
              <a:gd name="connsiteY5" fmla="*/ 3714160 h 3714159"/>
              <a:gd name="connsiteX6" fmla="*/ 2 w 1809321"/>
              <a:gd name="connsiteY6" fmla="*/ 3477073 h 3714159"/>
              <a:gd name="connsiteX7" fmla="*/ 2 w 1809321"/>
              <a:gd name="connsiteY7" fmla="*/ 237087 h 3714159"/>
              <a:gd name="connsiteX8" fmla="*/ 237089 w 1809321"/>
              <a:gd name="connsiteY8" fmla="*/ 1 h 371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21" h="3714159">
                <a:moveTo>
                  <a:pt x="237089" y="1"/>
                </a:moveTo>
                <a:lnTo>
                  <a:pt x="1572237" y="1"/>
                </a:lnTo>
                <a:cubicBezTo>
                  <a:pt x="1703177" y="1"/>
                  <a:pt x="1809324" y="106148"/>
                  <a:pt x="1809324" y="237087"/>
                </a:cubicBezTo>
                <a:lnTo>
                  <a:pt x="1809324" y="3477073"/>
                </a:lnTo>
                <a:cubicBezTo>
                  <a:pt x="1809324" y="3608014"/>
                  <a:pt x="1703177" y="3714160"/>
                  <a:pt x="1572237" y="3714160"/>
                </a:cubicBezTo>
                <a:lnTo>
                  <a:pt x="237089" y="3714160"/>
                </a:lnTo>
                <a:cubicBezTo>
                  <a:pt x="106150" y="3714160"/>
                  <a:pt x="2" y="3608014"/>
                  <a:pt x="2" y="3477073"/>
                </a:cubicBezTo>
                <a:lnTo>
                  <a:pt x="2" y="237087"/>
                </a:lnTo>
                <a:cubicBezTo>
                  <a:pt x="2" y="106148"/>
                  <a:pt x="106150" y="1"/>
                  <a:pt x="237089" y="1"/>
                </a:cubicBezTo>
                <a:close/>
              </a:path>
            </a:pathLst>
          </a:custGeom>
          <a:solidFill>
            <a:srgbClr val="F6F9FC"/>
          </a:solidFill>
          <a:ln w="9525" cap="flat">
            <a:solidFill>
              <a:srgbClr val="F6F9FC"/>
            </a:solidFill>
            <a:prstDash val="solid"/>
            <a:miter/>
          </a:ln>
          <a:effectLst>
            <a:outerShdw blurRad="279400" sx="102000" sy="102000" algn="ctr" rotWithShape="0">
              <a:prstClr val="black">
                <a:alpha val="18000"/>
              </a:prstClr>
            </a:outerShdw>
          </a:effectLst>
        </p:spPr>
        <p:txBody>
          <a:bodyPr rtlCol="0" anchor="ctr"/>
          <a:lstStyle/>
          <a:p>
            <a:endParaRPr lang="en-US"/>
          </a:p>
        </p:txBody>
      </p:sp>
      <p:sp>
        <p:nvSpPr>
          <p:cNvPr id="19" name="Freeform: Shape 18">
            <a:extLst>
              <a:ext uri="{FF2B5EF4-FFF2-40B4-BE49-F238E27FC236}">
                <a16:creationId xmlns:a16="http://schemas.microsoft.com/office/drawing/2014/main" id="{FEF09080-E717-419F-A8D4-48ED09B8F6EC}"/>
              </a:ext>
            </a:extLst>
          </p:cNvPr>
          <p:cNvSpPr/>
          <p:nvPr/>
        </p:nvSpPr>
        <p:spPr>
          <a:xfrm>
            <a:off x="6114880" y="1280505"/>
            <a:ext cx="228260" cy="26089"/>
          </a:xfrm>
          <a:custGeom>
            <a:avLst/>
            <a:gdLst>
              <a:gd name="connsiteX0" fmla="*/ 11325 w 196662"/>
              <a:gd name="connsiteY0" fmla="*/ 12 h 22478"/>
              <a:gd name="connsiteX1" fmla="*/ 185509 w 196662"/>
              <a:gd name="connsiteY1" fmla="*/ 12 h 22478"/>
              <a:gd name="connsiteX2" fmla="*/ 196749 w 196662"/>
              <a:gd name="connsiteY2" fmla="*/ 11252 h 22478"/>
              <a:gd name="connsiteX3" fmla="*/ 185509 w 196662"/>
              <a:gd name="connsiteY3" fmla="*/ 22491 h 22478"/>
              <a:gd name="connsiteX4" fmla="*/ 11325 w 196662"/>
              <a:gd name="connsiteY4" fmla="*/ 22491 h 22478"/>
              <a:gd name="connsiteX5" fmla="*/ 86 w 196662"/>
              <a:gd name="connsiteY5" fmla="*/ 11252 h 22478"/>
              <a:gd name="connsiteX6" fmla="*/ 11325 w 196662"/>
              <a:gd name="connsiteY6" fmla="*/ 12 h 2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662" h="22478">
                <a:moveTo>
                  <a:pt x="11325" y="12"/>
                </a:moveTo>
                <a:lnTo>
                  <a:pt x="185509" y="12"/>
                </a:lnTo>
                <a:cubicBezTo>
                  <a:pt x="191716" y="12"/>
                  <a:pt x="196749" y="5044"/>
                  <a:pt x="196749" y="11252"/>
                </a:cubicBezTo>
                <a:cubicBezTo>
                  <a:pt x="196749" y="17459"/>
                  <a:pt x="191716" y="22491"/>
                  <a:pt x="185509" y="22491"/>
                </a:cubicBezTo>
                <a:lnTo>
                  <a:pt x="11325" y="22491"/>
                </a:lnTo>
                <a:cubicBezTo>
                  <a:pt x="5118" y="22491"/>
                  <a:pt x="86" y="17459"/>
                  <a:pt x="86" y="11252"/>
                </a:cubicBezTo>
                <a:cubicBezTo>
                  <a:pt x="86" y="5044"/>
                  <a:pt x="5118" y="12"/>
                  <a:pt x="11325" y="12"/>
                </a:cubicBezTo>
                <a:close/>
              </a:path>
            </a:pathLst>
          </a:custGeom>
          <a:solidFill>
            <a:srgbClr val="384A5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32BF718-9605-435C-9397-66F06BF8453F}"/>
              </a:ext>
            </a:extLst>
          </p:cNvPr>
          <p:cNvSpPr/>
          <p:nvPr/>
        </p:nvSpPr>
        <p:spPr>
          <a:xfrm>
            <a:off x="6421415" y="1273994"/>
            <a:ext cx="45659" cy="45659"/>
          </a:xfrm>
          <a:custGeom>
            <a:avLst/>
            <a:gdLst>
              <a:gd name="connsiteX0" fmla="*/ 19783 w 39338"/>
              <a:gd name="connsiteY0" fmla="*/ 12 h 39338"/>
              <a:gd name="connsiteX1" fmla="*/ 39452 w 39338"/>
              <a:gd name="connsiteY1" fmla="*/ 19681 h 39338"/>
              <a:gd name="connsiteX2" fmla="*/ 19783 w 39338"/>
              <a:gd name="connsiteY2" fmla="*/ 39350 h 39338"/>
              <a:gd name="connsiteX3" fmla="*/ 114 w 39338"/>
              <a:gd name="connsiteY3" fmla="*/ 19681 h 39338"/>
              <a:gd name="connsiteX4" fmla="*/ 19783 w 39338"/>
              <a:gd name="connsiteY4" fmla="*/ 12 h 3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8" h="39338">
                <a:moveTo>
                  <a:pt x="19783" y="12"/>
                </a:moveTo>
                <a:cubicBezTo>
                  <a:pt x="30646" y="12"/>
                  <a:pt x="39452" y="8818"/>
                  <a:pt x="39452" y="19681"/>
                </a:cubicBezTo>
                <a:cubicBezTo>
                  <a:pt x="39452" y="30544"/>
                  <a:pt x="30646" y="39350"/>
                  <a:pt x="19783" y="39350"/>
                </a:cubicBezTo>
                <a:cubicBezTo>
                  <a:pt x="8920" y="39350"/>
                  <a:pt x="114" y="30544"/>
                  <a:pt x="114" y="19681"/>
                </a:cubicBezTo>
                <a:cubicBezTo>
                  <a:pt x="114" y="8818"/>
                  <a:pt x="8920" y="12"/>
                  <a:pt x="19783" y="12"/>
                </a:cubicBezTo>
                <a:close/>
              </a:path>
            </a:pathLst>
          </a:custGeom>
          <a:solidFill>
            <a:srgbClr val="384A56"/>
          </a:solidFill>
          <a:ln w="9525" cap="flat">
            <a:noFill/>
            <a:prstDash val="solid"/>
            <a:miter/>
          </a:ln>
        </p:spPr>
        <p:txBody>
          <a:bodyPr rtlCol="0" anchor="ctr"/>
          <a:lstStyle/>
          <a:p>
            <a:endParaRPr lang="en-US"/>
          </a:p>
        </p:txBody>
      </p:sp>
      <p:sp>
        <p:nvSpPr>
          <p:cNvPr id="22" name="Picture Placeholder 21">
            <a:extLst>
              <a:ext uri="{FF2B5EF4-FFF2-40B4-BE49-F238E27FC236}">
                <a16:creationId xmlns:a16="http://schemas.microsoft.com/office/drawing/2014/main" id="{112E1EBB-FB61-44BB-A8B8-42EDB72D0885}"/>
              </a:ext>
            </a:extLst>
          </p:cNvPr>
          <p:cNvSpPr>
            <a:spLocks noGrp="1"/>
          </p:cNvSpPr>
          <p:nvPr>
            <p:ph type="pic" sz="quarter" idx="10"/>
          </p:nvPr>
        </p:nvSpPr>
        <p:spPr>
          <a:xfrm>
            <a:off x="5293122" y="1264201"/>
            <a:ext cx="1884806" cy="4076134"/>
          </a:xfrm>
          <a:custGeom>
            <a:avLst/>
            <a:gdLst>
              <a:gd name="connsiteX0" fmla="*/ 176036 w 1884806"/>
              <a:gd name="connsiteY0" fmla="*/ 0 h 4076134"/>
              <a:gd name="connsiteX1" fmla="*/ 410875 w 1884806"/>
              <a:gd name="connsiteY1" fmla="*/ 0 h 4076134"/>
              <a:gd name="connsiteX2" fmla="*/ 410875 w 1884806"/>
              <a:gd name="connsiteY2" fmla="*/ 24200 h 4076134"/>
              <a:gd name="connsiteX3" fmla="*/ 533424 w 1884806"/>
              <a:gd name="connsiteY3" fmla="*/ 146750 h 4076134"/>
              <a:gd name="connsiteX4" fmla="*/ 1344870 w 1884806"/>
              <a:gd name="connsiteY4" fmla="*/ 146750 h 4076134"/>
              <a:gd name="connsiteX5" fmla="*/ 1467408 w 1884806"/>
              <a:gd name="connsiteY5" fmla="*/ 24200 h 4076134"/>
              <a:gd name="connsiteX6" fmla="*/ 1467408 w 1884806"/>
              <a:gd name="connsiteY6" fmla="*/ 0 h 4076134"/>
              <a:gd name="connsiteX7" fmla="*/ 1708770 w 1884806"/>
              <a:gd name="connsiteY7" fmla="*/ 0 h 4076134"/>
              <a:gd name="connsiteX8" fmla="*/ 1884806 w 1884806"/>
              <a:gd name="connsiteY8" fmla="*/ 176035 h 4076134"/>
              <a:gd name="connsiteX9" fmla="*/ 1884806 w 1884806"/>
              <a:gd name="connsiteY9" fmla="*/ 3900098 h 4076134"/>
              <a:gd name="connsiteX10" fmla="*/ 1708770 w 1884806"/>
              <a:gd name="connsiteY10" fmla="*/ 4076134 h 4076134"/>
              <a:gd name="connsiteX11" fmla="*/ 176036 w 1884806"/>
              <a:gd name="connsiteY11" fmla="*/ 4076134 h 4076134"/>
              <a:gd name="connsiteX12" fmla="*/ 0 w 1884806"/>
              <a:gd name="connsiteY12" fmla="*/ 3900110 h 4076134"/>
              <a:gd name="connsiteX13" fmla="*/ 0 w 1884806"/>
              <a:gd name="connsiteY13" fmla="*/ 176035 h 4076134"/>
              <a:gd name="connsiteX14" fmla="*/ 176036 w 1884806"/>
              <a:gd name="connsiteY14" fmla="*/ 0 h 40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4806" h="4076134">
                <a:moveTo>
                  <a:pt x="176036" y="0"/>
                </a:moveTo>
                <a:lnTo>
                  <a:pt x="410875" y="0"/>
                </a:lnTo>
                <a:lnTo>
                  <a:pt x="410875" y="24200"/>
                </a:lnTo>
                <a:cubicBezTo>
                  <a:pt x="410875" y="91883"/>
                  <a:pt x="465742" y="146750"/>
                  <a:pt x="533424" y="146750"/>
                </a:cubicBezTo>
                <a:lnTo>
                  <a:pt x="1344870" y="146750"/>
                </a:lnTo>
                <a:cubicBezTo>
                  <a:pt x="1412551" y="146743"/>
                  <a:pt x="1467408" y="91878"/>
                  <a:pt x="1467408" y="24200"/>
                </a:cubicBezTo>
                <a:lnTo>
                  <a:pt x="1467408" y="0"/>
                </a:lnTo>
                <a:lnTo>
                  <a:pt x="1708770" y="0"/>
                </a:lnTo>
                <a:cubicBezTo>
                  <a:pt x="1805992" y="0"/>
                  <a:pt x="1884806" y="78814"/>
                  <a:pt x="1884806" y="176035"/>
                </a:cubicBezTo>
                <a:lnTo>
                  <a:pt x="1884806" y="3900098"/>
                </a:lnTo>
                <a:cubicBezTo>
                  <a:pt x="1884806" y="3997320"/>
                  <a:pt x="1805992" y="4076134"/>
                  <a:pt x="1708770" y="4076134"/>
                </a:cubicBezTo>
                <a:lnTo>
                  <a:pt x="176036" y="4076134"/>
                </a:lnTo>
                <a:cubicBezTo>
                  <a:pt x="78819" y="4076134"/>
                  <a:pt x="7" y="3997330"/>
                  <a:pt x="0" y="3900110"/>
                </a:cubicBezTo>
                <a:lnTo>
                  <a:pt x="0" y="176035"/>
                </a:lnTo>
                <a:cubicBezTo>
                  <a:pt x="0" y="78814"/>
                  <a:pt x="78815" y="0"/>
                  <a:pt x="176036" y="0"/>
                </a:cubicBezTo>
                <a:close/>
              </a:path>
            </a:pathLst>
          </a:custGeom>
          <a:pattFill prst="pct20">
            <a:fgClr>
              <a:schemeClr val="accent1"/>
            </a:fgClr>
            <a:bgClr>
              <a:schemeClr val="bg1"/>
            </a:bgClr>
          </a:pattFill>
          <a:effectLst>
            <a:innerShdw blurRad="215900">
              <a:prstClr val="black">
                <a:alpha val="16000"/>
              </a:prstClr>
            </a:innerShdw>
          </a:effectLst>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64840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0" y="0"/>
            <a:ext cx="4011559" cy="342900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8" name="Picture Placeholder 5">
            <a:extLst>
              <a:ext uri="{FF2B5EF4-FFF2-40B4-BE49-F238E27FC236}">
                <a16:creationId xmlns:a16="http://schemas.microsoft.com/office/drawing/2014/main" id="{D64039C4-3E92-47BF-B8AF-E4FC78AAECA8}"/>
              </a:ext>
            </a:extLst>
          </p:cNvPr>
          <p:cNvSpPr>
            <a:spLocks noGrp="1"/>
          </p:cNvSpPr>
          <p:nvPr>
            <p:ph type="pic" sz="quarter" idx="11"/>
          </p:nvPr>
        </p:nvSpPr>
        <p:spPr>
          <a:xfrm>
            <a:off x="0" y="3429000"/>
            <a:ext cx="4011559" cy="342900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9" name="Picture Placeholder 5">
            <a:extLst>
              <a:ext uri="{FF2B5EF4-FFF2-40B4-BE49-F238E27FC236}">
                <a16:creationId xmlns:a16="http://schemas.microsoft.com/office/drawing/2014/main" id="{C21F9EFD-35FA-4253-8833-A9CA6C5E6743}"/>
              </a:ext>
            </a:extLst>
          </p:cNvPr>
          <p:cNvSpPr>
            <a:spLocks noGrp="1"/>
          </p:cNvSpPr>
          <p:nvPr>
            <p:ph type="pic" sz="quarter" idx="12"/>
          </p:nvPr>
        </p:nvSpPr>
        <p:spPr>
          <a:xfrm>
            <a:off x="2254150" y="2150368"/>
            <a:ext cx="3422073" cy="2813448"/>
          </a:xfrm>
          <a:pattFill prst="pct20">
            <a:fgClr>
              <a:schemeClr val="accent1"/>
            </a:fgClr>
            <a:bgClr>
              <a:schemeClr val="bg1"/>
            </a:bgClr>
          </a:pattFill>
          <a:effectLst>
            <a:outerShdw blurRad="419100" sx="102000" sy="102000" algn="ctr" rotWithShape="0">
              <a:srgbClr val="68798A">
                <a:alpha val="61000"/>
              </a:srgbClr>
            </a:outerShdw>
          </a:effectLst>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75614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0E4F2-A25F-4D12-ABF1-BA7E6B1E4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6A8536-806A-488A-B34B-792C43241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B62AF-99F7-4E69-B9C2-2B2411529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26635-47DA-4D82-8C83-AA2F184A634C}" type="datetimeFigureOut">
              <a:rPr lang="en-US" smtClean="0"/>
              <a:t>11/16/2021</a:t>
            </a:fld>
            <a:endParaRPr lang="en-US"/>
          </a:p>
        </p:txBody>
      </p:sp>
      <p:sp>
        <p:nvSpPr>
          <p:cNvPr id="5" name="Footer Placeholder 4">
            <a:extLst>
              <a:ext uri="{FF2B5EF4-FFF2-40B4-BE49-F238E27FC236}">
                <a16:creationId xmlns:a16="http://schemas.microsoft.com/office/drawing/2014/main" id="{0F6858A1-554F-43BB-AED2-50B798E60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1A3A7E-FD21-4A61-8C33-76D204DDEB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53F1D-BD9A-4483-8430-62C98027C739}" type="slidenum">
              <a:rPr lang="en-US" smtClean="0"/>
              <a:t>‹N°›</a:t>
            </a:fld>
            <a:endParaRPr lang="en-US"/>
          </a:p>
        </p:txBody>
      </p:sp>
    </p:spTree>
    <p:extLst>
      <p:ext uri="{BB962C8B-B14F-4D97-AF65-F5344CB8AC3E}">
        <p14:creationId xmlns:p14="http://schemas.microsoft.com/office/powerpoint/2010/main" val="219894593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83" r:id="rId3"/>
    <p:sldLayoutId id="2147483682" r:id="rId4"/>
    <p:sldLayoutId id="2147483681" r:id="rId5"/>
    <p:sldLayoutId id="2147483680" r:id="rId6"/>
    <p:sldLayoutId id="2147483678" r:id="rId7"/>
    <p:sldLayoutId id="2147483679" r:id="rId8"/>
    <p:sldLayoutId id="2147483677" r:id="rId9"/>
    <p:sldLayoutId id="2147483675" r:id="rId10"/>
    <p:sldLayoutId id="2147483674" r:id="rId11"/>
    <p:sldLayoutId id="2147483673" r:id="rId12"/>
    <p:sldLayoutId id="2147483672" r:id="rId13"/>
    <p:sldLayoutId id="2147483670" r:id="rId14"/>
    <p:sldLayoutId id="2147483668" r:id="rId15"/>
    <p:sldLayoutId id="2147483667" r:id="rId16"/>
    <p:sldLayoutId id="2147483676" r:id="rId17"/>
    <p:sldLayoutId id="2147483669" r:id="rId18"/>
    <p:sldLayoutId id="2147483663" r:id="rId19"/>
    <p:sldLayoutId id="2147483664" r:id="rId20"/>
    <p:sldLayoutId id="2147483665" r:id="rId21"/>
    <p:sldLayoutId id="2147483666" r:id="rId22"/>
    <p:sldLayoutId id="2147483659" r:id="rId23"/>
    <p:sldLayoutId id="2147483671" r:id="rId24"/>
    <p:sldLayoutId id="2147483657" r:id="rId25"/>
    <p:sldLayoutId id="2147483660" r:id="rId26"/>
    <p:sldLayoutId id="2147483661"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jpg"/><Relationship Id="rId18" Type="http://schemas.openxmlformats.org/officeDocument/2006/relationships/image" Target="../media/image37.png"/><Relationship Id="rId3" Type="http://schemas.openxmlformats.org/officeDocument/2006/relationships/image" Target="../media/image27.png"/><Relationship Id="rId21" Type="http://schemas.openxmlformats.org/officeDocument/2006/relationships/image" Target="../media/image40.png"/><Relationship Id="rId7" Type="http://schemas.openxmlformats.org/officeDocument/2006/relationships/hyperlink" Target="https://luxonik.com/" TargetMode="External"/><Relationship Id="rId12" Type="http://schemas.openxmlformats.org/officeDocument/2006/relationships/hyperlink" Target="http://www.ibdaa-education.com/" TargetMode="External"/><Relationship Id="rId17"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hyperlink" Target="https://www.facebook.com/Cuimer.leather/" TargetMode="External"/><Relationship Id="rId15" Type="http://schemas.openxmlformats.org/officeDocument/2006/relationships/image" Target="../media/image34.png"/><Relationship Id="rId10" Type="http://schemas.openxmlformats.org/officeDocument/2006/relationships/hyperlink" Target="https://www.zen-networks.ma/" TargetMode="External"/><Relationship Id="rId19" Type="http://schemas.openxmlformats.org/officeDocument/2006/relationships/image" Target="../media/image38.jpg"/><Relationship Id="rId4" Type="http://schemas.microsoft.com/office/2007/relationships/hdphoto" Target="../media/hdphoto1.wdp"/><Relationship Id="rId9" Type="http://schemas.openxmlformats.org/officeDocument/2006/relationships/image" Target="../media/image30.png"/><Relationship Id="rId14" Type="http://schemas.openxmlformats.org/officeDocument/2006/relationships/image" Target="../media/image33.jp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hyperlink" Target="mailto:cfaugeras@cfci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texte, personne, intérieur, portable&#10;&#10;Description générée automatiquement">
            <a:extLst>
              <a:ext uri="{FF2B5EF4-FFF2-40B4-BE49-F238E27FC236}">
                <a16:creationId xmlns:a16="http://schemas.microsoft.com/office/drawing/2014/main" id="{03901401-FCD6-924F-94D8-50B675DE5A1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97" b="7797"/>
          <a:stretch>
            <a:fillRect/>
          </a:stretch>
        </p:blipFill>
        <p:spPr/>
      </p:pic>
      <p:sp>
        <p:nvSpPr>
          <p:cNvPr id="190" name="Rectangle 189">
            <a:extLst>
              <a:ext uri="{FF2B5EF4-FFF2-40B4-BE49-F238E27FC236}">
                <a16:creationId xmlns:a16="http://schemas.microsoft.com/office/drawing/2014/main" id="{C89ACC83-473D-4635-8E5A-695B53B7381D}"/>
              </a:ext>
            </a:extLst>
          </p:cNvPr>
          <p:cNvSpPr/>
          <p:nvPr/>
        </p:nvSpPr>
        <p:spPr>
          <a:xfrm>
            <a:off x="0" y="0"/>
            <a:ext cx="12192000" cy="6858000"/>
          </a:xfrm>
          <a:prstGeom prst="rect">
            <a:avLst/>
          </a:prstGeom>
          <a:gradFill>
            <a:gsLst>
              <a:gs pos="43000">
                <a:srgbClr val="00296B">
                  <a:alpha val="49000"/>
                </a:srgbClr>
              </a:gs>
              <a:gs pos="0">
                <a:srgbClr val="00296B"/>
              </a:gs>
              <a:gs pos="85000">
                <a:srgbClr val="00296B">
                  <a:alpha val="0"/>
                </a:srgb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3110CC-1C84-4ADC-AAE8-6A3467FD1A07}"/>
              </a:ext>
            </a:extLst>
          </p:cNvPr>
          <p:cNvSpPr txBox="1"/>
          <p:nvPr/>
        </p:nvSpPr>
        <p:spPr>
          <a:xfrm>
            <a:off x="366665" y="3387283"/>
            <a:ext cx="8650513" cy="1077218"/>
          </a:xfrm>
          <a:prstGeom prst="rect">
            <a:avLst/>
          </a:prstGeom>
          <a:noFill/>
        </p:spPr>
        <p:txBody>
          <a:bodyPr wrap="square" rtlCol="0">
            <a:spAutoFit/>
          </a:bodyPr>
          <a:lstStyle/>
          <a:p>
            <a:r>
              <a:rPr lang="en-US" sz="3200" spc="300" dirty="0">
                <a:solidFill>
                  <a:schemeClr val="bg1">
                    <a:lumMod val="95000"/>
                  </a:schemeClr>
                </a:solidFill>
                <a:latin typeface="Raleway Black" panose="020B0A03030101060003" pitchFamily="34" charset="0"/>
              </a:rPr>
              <a:t>PROGRAMME D’ACCOMPAGNEMENT </a:t>
            </a:r>
          </a:p>
          <a:p>
            <a:r>
              <a:rPr lang="en-US" sz="3200" spc="300" dirty="0">
                <a:solidFill>
                  <a:schemeClr val="bg1">
                    <a:lumMod val="95000"/>
                  </a:schemeClr>
                </a:solidFill>
                <a:latin typeface="Raleway Black" panose="020B0A03030101060003" pitchFamily="34" charset="0"/>
              </a:rPr>
              <a:t>DE STARTUPS </a:t>
            </a:r>
          </a:p>
        </p:txBody>
      </p:sp>
      <p:sp>
        <p:nvSpPr>
          <p:cNvPr id="15" name="Rectangle 14">
            <a:extLst>
              <a:ext uri="{FF2B5EF4-FFF2-40B4-BE49-F238E27FC236}">
                <a16:creationId xmlns:a16="http://schemas.microsoft.com/office/drawing/2014/main" id="{5D10357D-864C-6749-9303-E5D55B3C758C}"/>
              </a:ext>
            </a:extLst>
          </p:cNvPr>
          <p:cNvSpPr/>
          <p:nvPr/>
        </p:nvSpPr>
        <p:spPr bwMode="auto">
          <a:xfrm>
            <a:off x="-36653" y="5542275"/>
            <a:ext cx="11804583" cy="1077218"/>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fr-FR"/>
          </a:p>
        </p:txBody>
      </p:sp>
      <p:pic>
        <p:nvPicPr>
          <p:cNvPr id="16" name="Image 15">
            <a:extLst>
              <a:ext uri="{FF2B5EF4-FFF2-40B4-BE49-F238E27FC236}">
                <a16:creationId xmlns:a16="http://schemas.microsoft.com/office/drawing/2014/main" id="{497A027E-B466-DD4A-A26E-DF75A4D9269A}"/>
              </a:ext>
            </a:extLst>
          </p:cNvPr>
          <p:cNvPicPr>
            <a:picLocks noChangeAspect="1"/>
          </p:cNvPicPr>
          <p:nvPr/>
        </p:nvPicPr>
        <p:blipFill rotWithShape="1">
          <a:blip r:embed="rId3">
            <a:extLst>
              <a:ext uri="{28A0092B-C50C-407E-A947-70E740481C1C}">
                <a14:useLocalDpi xmlns:a14="http://schemas.microsoft.com/office/drawing/2010/main" val="0"/>
              </a:ext>
            </a:extLst>
          </a:blip>
          <a:srcRect l="-1211" r="63396"/>
          <a:stretch/>
        </p:blipFill>
        <p:spPr>
          <a:xfrm>
            <a:off x="344347" y="5830470"/>
            <a:ext cx="2377899" cy="719510"/>
          </a:xfrm>
          <a:prstGeom prst="rect">
            <a:avLst/>
          </a:prstGeom>
        </p:spPr>
      </p:pic>
      <p:pic>
        <p:nvPicPr>
          <p:cNvPr id="17" name="Image 16">
            <a:extLst>
              <a:ext uri="{FF2B5EF4-FFF2-40B4-BE49-F238E27FC236}">
                <a16:creationId xmlns:a16="http://schemas.microsoft.com/office/drawing/2014/main" id="{1C6E5C7A-ACD0-2344-AEB6-6E27C543C5C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72097" y="5830470"/>
            <a:ext cx="729248" cy="719510"/>
          </a:xfrm>
          <a:prstGeom prst="rect">
            <a:avLst/>
          </a:prstGeom>
        </p:spPr>
      </p:pic>
      <p:pic>
        <p:nvPicPr>
          <p:cNvPr id="18" name="Image 17">
            <a:extLst>
              <a:ext uri="{FF2B5EF4-FFF2-40B4-BE49-F238E27FC236}">
                <a16:creationId xmlns:a16="http://schemas.microsoft.com/office/drawing/2014/main" id="{332807F9-C206-D64C-A725-B9BF4FACC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05" y="411754"/>
            <a:ext cx="2380850" cy="1190425"/>
          </a:xfrm>
          <a:prstGeom prst="rect">
            <a:avLst/>
          </a:prstGeom>
        </p:spPr>
      </p:pic>
      <p:pic>
        <p:nvPicPr>
          <p:cNvPr id="10" name="Image 9">
            <a:extLst>
              <a:ext uri="{FF2B5EF4-FFF2-40B4-BE49-F238E27FC236}">
                <a16:creationId xmlns:a16="http://schemas.microsoft.com/office/drawing/2014/main" id="{92E0CEE5-2C04-3A46-BF9D-9C893790CF75}"/>
              </a:ext>
            </a:extLst>
          </p:cNvPr>
          <p:cNvPicPr>
            <a:picLocks noChangeAspect="1"/>
          </p:cNvPicPr>
          <p:nvPr/>
        </p:nvPicPr>
        <p:blipFill rotWithShape="1">
          <a:blip r:embed="rId6"/>
          <a:srcRect l="89235"/>
          <a:stretch/>
        </p:blipFill>
        <p:spPr>
          <a:xfrm>
            <a:off x="4585943" y="5902866"/>
            <a:ext cx="602283" cy="574719"/>
          </a:xfrm>
          <a:prstGeom prst="rect">
            <a:avLst/>
          </a:prstGeom>
        </p:spPr>
      </p:pic>
      <p:pic>
        <p:nvPicPr>
          <p:cNvPr id="11" name="Image 10">
            <a:extLst>
              <a:ext uri="{FF2B5EF4-FFF2-40B4-BE49-F238E27FC236}">
                <a16:creationId xmlns:a16="http://schemas.microsoft.com/office/drawing/2014/main" id="{5AB9B48B-ED94-614D-BAF1-1F674EA1FBF1}"/>
              </a:ext>
            </a:extLst>
          </p:cNvPr>
          <p:cNvPicPr>
            <a:picLocks noChangeAspect="1"/>
          </p:cNvPicPr>
          <p:nvPr/>
        </p:nvPicPr>
        <p:blipFill rotWithShape="1">
          <a:blip r:embed="rId6"/>
          <a:srcRect l="61285" r="10767"/>
          <a:stretch/>
        </p:blipFill>
        <p:spPr>
          <a:xfrm>
            <a:off x="5284634" y="5888277"/>
            <a:ext cx="1642946" cy="603897"/>
          </a:xfrm>
          <a:prstGeom prst="rect">
            <a:avLst/>
          </a:prstGeom>
        </p:spPr>
      </p:pic>
      <p:pic>
        <p:nvPicPr>
          <p:cNvPr id="12" name="Image 11">
            <a:extLst>
              <a:ext uri="{FF2B5EF4-FFF2-40B4-BE49-F238E27FC236}">
                <a16:creationId xmlns:a16="http://schemas.microsoft.com/office/drawing/2014/main" id="{220500D5-1AD6-A847-840B-C2B87FE413C4}"/>
              </a:ext>
            </a:extLst>
          </p:cNvPr>
          <p:cNvPicPr>
            <a:picLocks noChangeAspect="1"/>
          </p:cNvPicPr>
          <p:nvPr/>
        </p:nvPicPr>
        <p:blipFill rotWithShape="1">
          <a:blip r:embed="rId6"/>
          <a:srcRect l="33338" r="38714"/>
          <a:stretch/>
        </p:blipFill>
        <p:spPr>
          <a:xfrm>
            <a:off x="2819955" y="5869655"/>
            <a:ext cx="1744271" cy="641141"/>
          </a:xfrm>
          <a:prstGeom prst="rect">
            <a:avLst/>
          </a:prstGeom>
        </p:spPr>
      </p:pic>
      <p:sp>
        <p:nvSpPr>
          <p:cNvPr id="13" name="TextBox 16">
            <a:extLst>
              <a:ext uri="{FF2B5EF4-FFF2-40B4-BE49-F238E27FC236}">
                <a16:creationId xmlns:a16="http://schemas.microsoft.com/office/drawing/2014/main" id="{685A493F-9330-5943-9073-7DC8E44A16FF}"/>
              </a:ext>
            </a:extLst>
          </p:cNvPr>
          <p:cNvSpPr txBox="1"/>
          <p:nvPr/>
        </p:nvSpPr>
        <p:spPr>
          <a:xfrm>
            <a:off x="344347" y="5574034"/>
            <a:ext cx="3109776" cy="276999"/>
          </a:xfrm>
          <a:prstGeom prst="rect">
            <a:avLst/>
          </a:prstGeom>
          <a:noFill/>
          <a:effectLst/>
        </p:spPr>
        <p:txBody>
          <a:bodyPr wrap="square" rtlCol="0">
            <a:spAutoFit/>
          </a:bodyPr>
          <a:lstStyle/>
          <a:p>
            <a:r>
              <a:rPr lang="en-US" sz="1200" b="1" dirty="0">
                <a:solidFill>
                  <a:srgbClr val="4565AD"/>
                </a:solidFill>
                <a:latin typeface="Raleway" panose="020B0503030101060003" pitchFamily="34" charset="77"/>
              </a:rPr>
              <a:t>Un </a:t>
            </a:r>
            <a:r>
              <a:rPr lang="en-US" sz="1200" b="1" dirty="0" err="1">
                <a:solidFill>
                  <a:srgbClr val="4565AD"/>
                </a:solidFill>
                <a:latin typeface="Raleway" panose="020B0503030101060003" pitchFamily="34" charset="77"/>
              </a:rPr>
              <a:t>programme</a:t>
            </a:r>
            <a:r>
              <a:rPr lang="en-US" sz="1200" b="1" dirty="0">
                <a:solidFill>
                  <a:srgbClr val="4565AD"/>
                </a:solidFill>
                <a:latin typeface="Raleway" panose="020B0503030101060003" pitchFamily="34" charset="77"/>
              </a:rPr>
              <a:t> de la</a:t>
            </a:r>
          </a:p>
        </p:txBody>
      </p:sp>
      <p:sp>
        <p:nvSpPr>
          <p:cNvPr id="14" name="TextBox 16">
            <a:extLst>
              <a:ext uri="{FF2B5EF4-FFF2-40B4-BE49-F238E27FC236}">
                <a16:creationId xmlns:a16="http://schemas.microsoft.com/office/drawing/2014/main" id="{12F82DBA-307F-F04C-A45B-2AE3C04A6A84}"/>
              </a:ext>
            </a:extLst>
          </p:cNvPr>
          <p:cNvSpPr txBox="1"/>
          <p:nvPr/>
        </p:nvSpPr>
        <p:spPr>
          <a:xfrm>
            <a:off x="2833207" y="5574034"/>
            <a:ext cx="3109776" cy="276999"/>
          </a:xfrm>
          <a:prstGeom prst="rect">
            <a:avLst/>
          </a:prstGeom>
          <a:noFill/>
          <a:effectLst/>
        </p:spPr>
        <p:txBody>
          <a:bodyPr wrap="square" rtlCol="0">
            <a:spAutoFit/>
          </a:bodyPr>
          <a:lstStyle/>
          <a:p>
            <a:r>
              <a:rPr lang="en-US" sz="1200" b="1" dirty="0" err="1">
                <a:solidFill>
                  <a:srgbClr val="4565AD"/>
                </a:solidFill>
                <a:latin typeface="Raleway" panose="020B0503030101060003" pitchFamily="34" charset="77"/>
              </a:rPr>
              <a:t>Partenaires</a:t>
            </a:r>
            <a:r>
              <a:rPr lang="en-US" sz="1200" b="1" dirty="0">
                <a:solidFill>
                  <a:srgbClr val="4565AD"/>
                </a:solidFill>
                <a:latin typeface="Raleway" panose="020B0503030101060003" pitchFamily="34" charset="77"/>
              </a:rPr>
              <a:t> financiers</a:t>
            </a:r>
          </a:p>
        </p:txBody>
      </p:sp>
      <p:pic>
        <p:nvPicPr>
          <p:cNvPr id="20" name="Picture 2" descr="Roland Berger — Wikipédia">
            <a:extLst>
              <a:ext uri="{FF2B5EF4-FFF2-40B4-BE49-F238E27FC236}">
                <a16:creationId xmlns:a16="http://schemas.microsoft.com/office/drawing/2014/main" id="{57425879-CCB5-604E-96A8-8A5A409210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6658" y="5949938"/>
            <a:ext cx="1014816" cy="48057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6">
            <a:extLst>
              <a:ext uri="{FF2B5EF4-FFF2-40B4-BE49-F238E27FC236}">
                <a16:creationId xmlns:a16="http://schemas.microsoft.com/office/drawing/2014/main" id="{59A7FF78-49EF-F249-BCD9-59774E312508}"/>
              </a:ext>
            </a:extLst>
          </p:cNvPr>
          <p:cNvSpPr txBox="1"/>
          <p:nvPr/>
        </p:nvSpPr>
        <p:spPr>
          <a:xfrm>
            <a:off x="7067276" y="5574034"/>
            <a:ext cx="3109776" cy="276999"/>
          </a:xfrm>
          <a:prstGeom prst="rect">
            <a:avLst/>
          </a:prstGeom>
          <a:noFill/>
          <a:effectLst/>
        </p:spPr>
        <p:txBody>
          <a:bodyPr wrap="square" rtlCol="0">
            <a:spAutoFit/>
          </a:bodyPr>
          <a:lstStyle/>
          <a:p>
            <a:r>
              <a:rPr lang="en-US" sz="1200" b="1" dirty="0" err="1">
                <a:solidFill>
                  <a:srgbClr val="4565AD"/>
                </a:solidFill>
                <a:latin typeface="Raleway" panose="020B0503030101060003" pitchFamily="34" charset="77"/>
              </a:rPr>
              <a:t>Partenaire</a:t>
            </a:r>
            <a:r>
              <a:rPr lang="en-US" sz="1200" b="1" dirty="0">
                <a:solidFill>
                  <a:srgbClr val="4565AD"/>
                </a:solidFill>
                <a:latin typeface="Raleway" panose="020B0503030101060003" pitchFamily="34" charset="77"/>
              </a:rPr>
              <a:t> de </a:t>
            </a:r>
            <a:r>
              <a:rPr lang="en-US" sz="1200" b="1" dirty="0" err="1">
                <a:solidFill>
                  <a:srgbClr val="4565AD"/>
                </a:solidFill>
                <a:latin typeface="Raleway" panose="020B0503030101060003" pitchFamily="34" charset="77"/>
              </a:rPr>
              <a:t>compétences</a:t>
            </a:r>
            <a:endParaRPr lang="en-US" sz="1200" b="1" dirty="0">
              <a:solidFill>
                <a:srgbClr val="4565AD"/>
              </a:solidFill>
              <a:latin typeface="Raleway" panose="020B0503030101060003" pitchFamily="34" charset="77"/>
            </a:endParaRPr>
          </a:p>
        </p:txBody>
      </p:sp>
      <p:pic>
        <p:nvPicPr>
          <p:cNvPr id="22" name="Image 21">
            <a:extLst>
              <a:ext uri="{FF2B5EF4-FFF2-40B4-BE49-F238E27FC236}">
                <a16:creationId xmlns:a16="http://schemas.microsoft.com/office/drawing/2014/main" id="{8928C7B4-F411-A346-9DA9-DD40F0327D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1940" y="5831884"/>
            <a:ext cx="632860" cy="716682"/>
          </a:xfrm>
          <a:prstGeom prst="rect">
            <a:avLst/>
          </a:prstGeom>
        </p:spPr>
      </p:pic>
      <p:sp>
        <p:nvSpPr>
          <p:cNvPr id="23" name="TextBox 16">
            <a:extLst>
              <a:ext uri="{FF2B5EF4-FFF2-40B4-BE49-F238E27FC236}">
                <a16:creationId xmlns:a16="http://schemas.microsoft.com/office/drawing/2014/main" id="{7A3AB0F9-5960-DE40-8641-63D0CAC439DB}"/>
              </a:ext>
            </a:extLst>
          </p:cNvPr>
          <p:cNvSpPr txBox="1"/>
          <p:nvPr/>
        </p:nvSpPr>
        <p:spPr>
          <a:xfrm>
            <a:off x="9542120" y="5574034"/>
            <a:ext cx="3109776" cy="276999"/>
          </a:xfrm>
          <a:prstGeom prst="rect">
            <a:avLst/>
          </a:prstGeom>
          <a:noFill/>
          <a:effectLst/>
        </p:spPr>
        <p:txBody>
          <a:bodyPr wrap="square" rtlCol="0">
            <a:spAutoFit/>
          </a:bodyPr>
          <a:lstStyle/>
          <a:p>
            <a:r>
              <a:rPr lang="en-US" sz="1200" b="1" dirty="0" err="1">
                <a:solidFill>
                  <a:srgbClr val="4565AD"/>
                </a:solidFill>
                <a:latin typeface="Raleway" panose="020B0503030101060003" pitchFamily="34" charset="77"/>
              </a:rPr>
              <a:t>Partenaire</a:t>
            </a:r>
            <a:r>
              <a:rPr lang="en-US" sz="1200" b="1" dirty="0">
                <a:solidFill>
                  <a:srgbClr val="4565AD"/>
                </a:solidFill>
                <a:latin typeface="Raleway" panose="020B0503030101060003" pitchFamily="34" charset="77"/>
              </a:rPr>
              <a:t> </a:t>
            </a:r>
            <a:r>
              <a:rPr lang="en-US" sz="1200" b="1" dirty="0" err="1">
                <a:solidFill>
                  <a:srgbClr val="4565AD"/>
                </a:solidFill>
                <a:latin typeface="Raleway" panose="020B0503030101060003" pitchFamily="34" charset="77"/>
              </a:rPr>
              <a:t>institutionnel</a:t>
            </a:r>
            <a:endParaRPr lang="en-US" sz="1200" b="1" dirty="0">
              <a:solidFill>
                <a:srgbClr val="4565AD"/>
              </a:solidFill>
              <a:latin typeface="Raleway" panose="020B0503030101060003" pitchFamily="34" charset="77"/>
            </a:endParaRPr>
          </a:p>
        </p:txBody>
      </p:sp>
    </p:spTree>
    <p:extLst>
      <p:ext uri="{BB962C8B-B14F-4D97-AF65-F5344CB8AC3E}">
        <p14:creationId xmlns:p14="http://schemas.microsoft.com/office/powerpoint/2010/main" val="218908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texte, personne, intérieur, portable&#10;&#10;Description générée automatiquement">
            <a:extLst>
              <a:ext uri="{FF2B5EF4-FFF2-40B4-BE49-F238E27FC236}">
                <a16:creationId xmlns:a16="http://schemas.microsoft.com/office/drawing/2014/main" id="{5F5BBC40-6C84-2643-BE10-A22683373D0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52246" b="5552"/>
          <a:stretch/>
        </p:blipFill>
        <p:spPr>
          <a:xfrm>
            <a:off x="0" y="0"/>
            <a:ext cx="12192000" cy="3429000"/>
          </a:xfrm>
        </p:spPr>
      </p:pic>
      <p:sp>
        <p:nvSpPr>
          <p:cNvPr id="20" name="Rectangle 19">
            <a:extLst>
              <a:ext uri="{FF2B5EF4-FFF2-40B4-BE49-F238E27FC236}">
                <a16:creationId xmlns:a16="http://schemas.microsoft.com/office/drawing/2014/main" id="{44F73F22-054A-4DB8-926C-4C3B40321DEF}"/>
              </a:ext>
            </a:extLst>
          </p:cNvPr>
          <p:cNvSpPr/>
          <p:nvPr/>
        </p:nvSpPr>
        <p:spPr>
          <a:xfrm>
            <a:off x="0" y="0"/>
            <a:ext cx="12192000" cy="3429000"/>
          </a:xfrm>
          <a:prstGeom prst="rect">
            <a:avLst/>
          </a:prstGeom>
          <a:solidFill>
            <a:srgbClr val="4565A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4BD2E76-05E7-4324-A652-5F1732A2043F}"/>
              </a:ext>
            </a:extLst>
          </p:cNvPr>
          <p:cNvSpPr/>
          <p:nvPr/>
        </p:nvSpPr>
        <p:spPr>
          <a:xfrm>
            <a:off x="972457" y="1602303"/>
            <a:ext cx="3838082" cy="2200287"/>
          </a:xfrm>
          <a:prstGeom prst="rect">
            <a:avLst/>
          </a:prstGeom>
          <a:solidFill>
            <a:srgbClr val="F7FAFC"/>
          </a:solidFill>
          <a:ln>
            <a:noFill/>
          </a:ln>
          <a:effectLst>
            <a:outerShdw blurRad="469900" dist="1143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1C85F1-17D3-4CC2-BD9A-58CBA9F55358}"/>
              </a:ext>
            </a:extLst>
          </p:cNvPr>
          <p:cNvSpPr/>
          <p:nvPr/>
        </p:nvSpPr>
        <p:spPr>
          <a:xfrm>
            <a:off x="972457" y="3958194"/>
            <a:ext cx="3838082" cy="1143390"/>
          </a:xfrm>
          <a:prstGeom prst="rect">
            <a:avLst/>
          </a:prstGeom>
          <a:solidFill>
            <a:srgbClr val="00296B"/>
          </a:solidFill>
          <a:ln>
            <a:noFill/>
          </a:ln>
          <a:effectLst>
            <a:outerShdw blurRad="469900" dist="1143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7B17D0-F35B-4479-8AB9-F75368C4B941}"/>
              </a:ext>
            </a:extLst>
          </p:cNvPr>
          <p:cNvSpPr txBox="1"/>
          <p:nvPr/>
        </p:nvSpPr>
        <p:spPr>
          <a:xfrm>
            <a:off x="1051193" y="1708823"/>
            <a:ext cx="1502334" cy="307777"/>
          </a:xfrm>
          <a:prstGeom prst="rect">
            <a:avLst/>
          </a:prstGeom>
          <a:noFill/>
        </p:spPr>
        <p:txBody>
          <a:bodyPr wrap="none" rtlCol="0">
            <a:spAutoFit/>
          </a:bodyPr>
          <a:lstStyle/>
          <a:p>
            <a:r>
              <a:rPr lang="fr-MA" sz="1400" dirty="0">
                <a:solidFill>
                  <a:srgbClr val="D91D49"/>
                </a:solidFill>
                <a:latin typeface="Raleway "/>
              </a:rPr>
              <a:t>NOTRE </a:t>
            </a:r>
            <a:r>
              <a:rPr lang="fr-MA" sz="1400" b="1" dirty="0">
                <a:solidFill>
                  <a:srgbClr val="D91D49"/>
                </a:solidFill>
                <a:latin typeface="Raleway "/>
              </a:rPr>
              <a:t>MISSION</a:t>
            </a:r>
            <a:endParaRPr lang="en-US" sz="1400" dirty="0">
              <a:solidFill>
                <a:srgbClr val="D91D49"/>
              </a:solidFill>
              <a:latin typeface="Raleway "/>
            </a:endParaRPr>
          </a:p>
        </p:txBody>
      </p:sp>
      <p:sp>
        <p:nvSpPr>
          <p:cNvPr id="12" name="TextBox 11">
            <a:extLst>
              <a:ext uri="{FF2B5EF4-FFF2-40B4-BE49-F238E27FC236}">
                <a16:creationId xmlns:a16="http://schemas.microsoft.com/office/drawing/2014/main" id="{339D5EBB-8EB5-45D3-B9FA-ECAB7544E60B}"/>
              </a:ext>
            </a:extLst>
          </p:cNvPr>
          <p:cNvSpPr txBox="1"/>
          <p:nvPr/>
        </p:nvSpPr>
        <p:spPr>
          <a:xfrm>
            <a:off x="1051192" y="1971093"/>
            <a:ext cx="3679833" cy="1724831"/>
          </a:xfrm>
          <a:prstGeom prst="rect">
            <a:avLst/>
          </a:prstGeom>
          <a:noFill/>
        </p:spPr>
        <p:txBody>
          <a:bodyPr wrap="square">
            <a:spAutoFit/>
          </a:bodyPr>
          <a:lstStyle/>
          <a:p>
            <a:pPr algn="just">
              <a:lnSpc>
                <a:spcPct val="150000"/>
              </a:lnSpc>
            </a:pPr>
            <a:r>
              <a:rPr lang="fr-MA" sz="1200" dirty="0">
                <a:solidFill>
                  <a:srgbClr val="32325D"/>
                </a:solidFill>
                <a:latin typeface="Open Sans" panose="020B0606030504020204" pitchFamily="34" charset="0"/>
                <a:ea typeface="Open Sans" panose="020B0606030504020204" pitchFamily="34" charset="0"/>
                <a:cs typeface="Open Sans" panose="020B0606030504020204" pitchFamily="34" charset="0"/>
              </a:rPr>
              <a:t>Accompagner des startups en phase d’amorçage à travers un programme de longue durée, gratuit, multisectoriel, sur tout le royaume, capitalisant sur la force du réseau de la CFCIM pour permettre aux entrepreneurs innovants d’accéder au marché et au financement.</a:t>
            </a:r>
            <a:endParaRPr lang="en-US" sz="1200" dirty="0">
              <a:solidFill>
                <a:srgbClr val="32325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72865E01-0DF6-4571-9DCA-F426172DEBEF}"/>
              </a:ext>
            </a:extLst>
          </p:cNvPr>
          <p:cNvSpPr txBox="1"/>
          <p:nvPr/>
        </p:nvSpPr>
        <p:spPr>
          <a:xfrm>
            <a:off x="6749592" y="1714500"/>
            <a:ext cx="4810515" cy="1323439"/>
          </a:xfrm>
          <a:prstGeom prst="rect">
            <a:avLst/>
          </a:prstGeom>
          <a:noFill/>
        </p:spPr>
        <p:txBody>
          <a:bodyPr wrap="square" rtlCol="0">
            <a:spAutoFit/>
          </a:bodyPr>
          <a:lstStyle/>
          <a:p>
            <a:pPr algn="r"/>
            <a:r>
              <a:rPr lang="en-US" sz="4000" dirty="0" err="1">
                <a:solidFill>
                  <a:schemeClr val="bg1">
                    <a:lumMod val="95000"/>
                  </a:schemeClr>
                </a:solidFill>
                <a:latin typeface="Raleway Black" panose="020B0A03030101060003" pitchFamily="34" charset="0"/>
              </a:rPr>
              <a:t>À</a:t>
            </a:r>
            <a:r>
              <a:rPr lang="en-US" sz="4000" dirty="0">
                <a:solidFill>
                  <a:schemeClr val="bg1">
                    <a:lumMod val="95000"/>
                  </a:schemeClr>
                </a:solidFill>
                <a:latin typeface="Raleway Black" panose="020B0A03030101060003" pitchFamily="34" charset="0"/>
              </a:rPr>
              <a:t> PROPOS DU KLUSTER CFCIM</a:t>
            </a:r>
          </a:p>
        </p:txBody>
      </p:sp>
      <p:sp>
        <p:nvSpPr>
          <p:cNvPr id="24" name="TextBox 23">
            <a:extLst>
              <a:ext uri="{FF2B5EF4-FFF2-40B4-BE49-F238E27FC236}">
                <a16:creationId xmlns:a16="http://schemas.microsoft.com/office/drawing/2014/main" id="{0F675A5E-35C4-445E-9A70-91F4C68320AC}"/>
              </a:ext>
            </a:extLst>
          </p:cNvPr>
          <p:cNvSpPr txBox="1"/>
          <p:nvPr/>
        </p:nvSpPr>
        <p:spPr>
          <a:xfrm>
            <a:off x="1051192" y="4108919"/>
            <a:ext cx="1366080" cy="307777"/>
          </a:xfrm>
          <a:prstGeom prst="rect">
            <a:avLst/>
          </a:prstGeom>
          <a:noFill/>
        </p:spPr>
        <p:txBody>
          <a:bodyPr wrap="none" rtlCol="0">
            <a:spAutoFit/>
          </a:bodyPr>
          <a:lstStyle/>
          <a:p>
            <a:r>
              <a:rPr lang="en-US" sz="1400" dirty="0">
                <a:solidFill>
                  <a:schemeClr val="bg1"/>
                </a:solidFill>
                <a:latin typeface="Raleway "/>
              </a:rPr>
              <a:t>NOTRE </a:t>
            </a:r>
            <a:r>
              <a:rPr lang="en-US" sz="1400" b="1" dirty="0">
                <a:solidFill>
                  <a:schemeClr val="bg1"/>
                </a:solidFill>
                <a:latin typeface="Raleway "/>
              </a:rPr>
              <a:t>VISION</a:t>
            </a:r>
            <a:endParaRPr lang="en-US" sz="1400" dirty="0">
              <a:solidFill>
                <a:schemeClr val="bg1"/>
              </a:solidFill>
              <a:latin typeface="Raleway "/>
            </a:endParaRPr>
          </a:p>
        </p:txBody>
      </p:sp>
      <p:sp>
        <p:nvSpPr>
          <p:cNvPr id="26" name="TextBox 25">
            <a:extLst>
              <a:ext uri="{FF2B5EF4-FFF2-40B4-BE49-F238E27FC236}">
                <a16:creationId xmlns:a16="http://schemas.microsoft.com/office/drawing/2014/main" id="{2281F222-3345-43E2-8AB0-BC5CB7578D87}"/>
              </a:ext>
            </a:extLst>
          </p:cNvPr>
          <p:cNvSpPr txBox="1"/>
          <p:nvPr/>
        </p:nvSpPr>
        <p:spPr>
          <a:xfrm>
            <a:off x="1051192" y="4391419"/>
            <a:ext cx="3679833" cy="616836"/>
          </a:xfrm>
          <a:prstGeom prst="rect">
            <a:avLst/>
          </a:prstGeom>
          <a:noFill/>
        </p:spPr>
        <p:txBody>
          <a:bodyPr wrap="square">
            <a:spAutoFit/>
          </a:bodyPr>
          <a:lstStyle/>
          <a:p>
            <a:pPr algn="just">
              <a:lnSpc>
                <a:spcPct val="150000"/>
              </a:lnSpc>
            </a:pPr>
            <a:r>
              <a:rPr lang="fr-MA" sz="1200" dirty="0">
                <a:solidFill>
                  <a:srgbClr val="F7FAFC"/>
                </a:solidFill>
                <a:latin typeface="Open Sans" panose="020B0606030504020204" pitchFamily="34" charset="0"/>
                <a:ea typeface="Open Sans" panose="020B0606030504020204" pitchFamily="34" charset="0"/>
                <a:cs typeface="Open Sans" panose="020B0606030504020204" pitchFamily="34" charset="0"/>
              </a:rPr>
              <a:t>Contribuer à booster l’écosystème des startups et de l’entrepreneuriat au Maroc.</a:t>
            </a:r>
            <a:endParaRPr lang="en-US" sz="1200" dirty="0">
              <a:solidFill>
                <a:srgbClr val="F7FA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6">
            <a:extLst>
              <a:ext uri="{FF2B5EF4-FFF2-40B4-BE49-F238E27FC236}">
                <a16:creationId xmlns:a16="http://schemas.microsoft.com/office/drawing/2014/main" id="{FB998F87-FA31-6349-8BCA-2867E016C4AA}"/>
              </a:ext>
            </a:extLst>
          </p:cNvPr>
          <p:cNvSpPr txBox="1"/>
          <p:nvPr/>
        </p:nvSpPr>
        <p:spPr>
          <a:xfrm>
            <a:off x="5546034" y="3986423"/>
            <a:ext cx="5909899" cy="2001830"/>
          </a:xfrm>
          <a:prstGeom prst="rect">
            <a:avLst/>
          </a:prstGeom>
          <a:noFill/>
        </p:spPr>
        <p:txBody>
          <a:bodyPr wrap="square">
            <a:spAutoFit/>
          </a:bodyPr>
          <a:lstStyle/>
          <a:p>
            <a:pPr algn="just">
              <a:lnSpc>
                <a:spcPct val="150000"/>
              </a:lnSpc>
            </a:pPr>
            <a:r>
              <a:rPr lang="fr-FR" sz="1200" dirty="0">
                <a:solidFill>
                  <a:srgbClr val="32325D"/>
                </a:solidFill>
                <a:latin typeface="Open Sans" panose="020B0606030504020204" pitchFamily="34" charset="0"/>
                <a:ea typeface="Open Sans" panose="020B0606030504020204" pitchFamily="34" charset="0"/>
                <a:cs typeface="Open Sans" panose="020B0606030504020204" pitchFamily="34" charset="0"/>
              </a:rPr>
              <a:t>Lancé en 2017 par la </a:t>
            </a:r>
            <a:r>
              <a:rPr lang="fr-FR" sz="12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CFCIM</a:t>
            </a:r>
            <a:r>
              <a:rPr lang="fr-FR" sz="1200" dirty="0">
                <a:solidFill>
                  <a:srgbClr val="32325D"/>
                </a:solidFill>
                <a:latin typeface="Open Sans" panose="020B0606030504020204" pitchFamily="34" charset="0"/>
                <a:ea typeface="Open Sans" panose="020B0606030504020204" pitchFamily="34" charset="0"/>
                <a:cs typeface="Open Sans" panose="020B0606030504020204" pitchFamily="34" charset="0"/>
              </a:rPr>
              <a:t>, labellisé par la CCG en 2019, le </a:t>
            </a:r>
            <a:r>
              <a:rPr lang="fr-FR" sz="1200" b="1" dirty="0" err="1">
                <a:solidFill>
                  <a:srgbClr val="32325D"/>
                </a:solidFill>
                <a:latin typeface="Open Sans" panose="020B0606030504020204" pitchFamily="34" charset="0"/>
                <a:ea typeface="Open Sans" panose="020B0606030504020204" pitchFamily="34" charset="0"/>
                <a:cs typeface="Open Sans" panose="020B0606030504020204" pitchFamily="34" charset="0"/>
              </a:rPr>
              <a:t>Kluster</a:t>
            </a:r>
            <a:r>
              <a:rPr lang="fr-FR" sz="12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 CFCIM </a:t>
            </a:r>
            <a:r>
              <a:rPr lang="fr-FR" sz="1200" dirty="0">
                <a:solidFill>
                  <a:srgbClr val="32325D"/>
                </a:solidFill>
                <a:latin typeface="Open Sans" panose="020B0606030504020204" pitchFamily="34" charset="0"/>
                <a:ea typeface="Open Sans" panose="020B0606030504020204" pitchFamily="34" charset="0"/>
                <a:cs typeface="Open Sans" panose="020B0606030504020204" pitchFamily="34" charset="0"/>
              </a:rPr>
              <a:t>s’inscrit dans la continuité de la démarche RSE déployée par la CFCIM depuis 2015 et notamment de son engagement en faveur de la communauté et de la croissance économique des entreprises. Ce programme d’appui aux startups a pour vocation d’accompagner de </a:t>
            </a:r>
            <a:r>
              <a:rPr lang="fr-FR" sz="12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jeunes entrepreneurs innovants </a:t>
            </a:r>
            <a:r>
              <a:rPr lang="fr-FR" sz="1200" dirty="0">
                <a:solidFill>
                  <a:srgbClr val="32325D"/>
                </a:solidFill>
                <a:latin typeface="Open Sans" panose="020B0606030504020204" pitchFamily="34" charset="0"/>
                <a:ea typeface="Open Sans" panose="020B0606030504020204" pitchFamily="34" charset="0"/>
                <a:cs typeface="Open Sans" panose="020B0606030504020204" pitchFamily="34" charset="0"/>
              </a:rPr>
              <a:t>dans leur accès au marché et au financement et dans leur développement de compétences de chefs d’entreprises ambitieux.</a:t>
            </a:r>
            <a:endParaRPr lang="en-US" sz="1200" dirty="0">
              <a:solidFill>
                <a:srgbClr val="32325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C14C5F9C-75BD-5348-B421-ED024C6AA7CA}"/>
              </a:ext>
            </a:extLst>
          </p:cNvPr>
          <p:cNvSpPr/>
          <p:nvPr/>
        </p:nvSpPr>
        <p:spPr>
          <a:xfrm>
            <a:off x="972457" y="5252309"/>
            <a:ext cx="3838082" cy="1143390"/>
          </a:xfrm>
          <a:prstGeom prst="rect">
            <a:avLst/>
          </a:prstGeom>
          <a:solidFill>
            <a:srgbClr val="4565AD"/>
          </a:solidFill>
          <a:ln>
            <a:noFill/>
          </a:ln>
          <a:effectLst>
            <a:outerShdw blurRad="469900" dist="1143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23">
            <a:extLst>
              <a:ext uri="{FF2B5EF4-FFF2-40B4-BE49-F238E27FC236}">
                <a16:creationId xmlns:a16="http://schemas.microsoft.com/office/drawing/2014/main" id="{BA16CABA-6675-F249-8DDD-401F41519442}"/>
              </a:ext>
            </a:extLst>
          </p:cNvPr>
          <p:cNvSpPr txBox="1"/>
          <p:nvPr/>
        </p:nvSpPr>
        <p:spPr>
          <a:xfrm>
            <a:off x="1051192" y="5403034"/>
            <a:ext cx="1270797" cy="307777"/>
          </a:xfrm>
          <a:prstGeom prst="rect">
            <a:avLst/>
          </a:prstGeom>
          <a:noFill/>
        </p:spPr>
        <p:txBody>
          <a:bodyPr wrap="none" rtlCol="0">
            <a:spAutoFit/>
          </a:bodyPr>
          <a:lstStyle/>
          <a:p>
            <a:r>
              <a:rPr lang="en-US" sz="1400" dirty="0">
                <a:solidFill>
                  <a:schemeClr val="bg1"/>
                </a:solidFill>
                <a:latin typeface="Raleway "/>
              </a:rPr>
              <a:t>NOS </a:t>
            </a:r>
            <a:r>
              <a:rPr lang="en-US" sz="1400" b="1" dirty="0">
                <a:solidFill>
                  <a:schemeClr val="bg1"/>
                </a:solidFill>
                <a:latin typeface="Raleway "/>
              </a:rPr>
              <a:t>VALEURS</a:t>
            </a:r>
            <a:endParaRPr lang="en-US" sz="1400" dirty="0">
              <a:solidFill>
                <a:schemeClr val="bg1"/>
              </a:solidFill>
              <a:latin typeface="Raleway "/>
            </a:endParaRPr>
          </a:p>
        </p:txBody>
      </p:sp>
      <p:sp>
        <p:nvSpPr>
          <p:cNvPr id="15" name="TextBox 25">
            <a:extLst>
              <a:ext uri="{FF2B5EF4-FFF2-40B4-BE49-F238E27FC236}">
                <a16:creationId xmlns:a16="http://schemas.microsoft.com/office/drawing/2014/main" id="{90579808-4CB0-0B45-8DFB-0A008DAD82E9}"/>
              </a:ext>
            </a:extLst>
          </p:cNvPr>
          <p:cNvSpPr txBox="1"/>
          <p:nvPr/>
        </p:nvSpPr>
        <p:spPr>
          <a:xfrm>
            <a:off x="1051192" y="5685534"/>
            <a:ext cx="3679833" cy="616836"/>
          </a:xfrm>
          <a:prstGeom prst="rect">
            <a:avLst/>
          </a:prstGeom>
          <a:noFill/>
        </p:spPr>
        <p:txBody>
          <a:bodyPr wrap="square">
            <a:spAutoFit/>
          </a:bodyPr>
          <a:lstStyle/>
          <a:p>
            <a:pPr algn="just">
              <a:lnSpc>
                <a:spcPct val="150000"/>
              </a:lnSpc>
            </a:pPr>
            <a:r>
              <a:rPr lang="fr-MA" sz="1200" dirty="0">
                <a:solidFill>
                  <a:srgbClr val="F7FAFC"/>
                </a:solidFill>
                <a:latin typeface="Open Sans" panose="020B0606030504020204" pitchFamily="34" charset="0"/>
                <a:ea typeface="Open Sans" panose="020B0606030504020204" pitchFamily="34" charset="0"/>
                <a:cs typeface="Open Sans" panose="020B0606030504020204" pitchFamily="34" charset="0"/>
              </a:rPr>
              <a:t>Esprit d’entreprendre, Esprit d’équipe, Ethique, Orientation service, Bienveillance, Performance.</a:t>
            </a:r>
            <a:endParaRPr lang="en-US" sz="1200" dirty="0">
              <a:solidFill>
                <a:srgbClr val="F7FAF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784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BE6A211-6AC6-4D61-BF8F-9E9A1B845D65}"/>
              </a:ext>
            </a:extLst>
          </p:cNvPr>
          <p:cNvSpPr txBox="1"/>
          <p:nvPr/>
        </p:nvSpPr>
        <p:spPr>
          <a:xfrm>
            <a:off x="4938649" y="1035123"/>
            <a:ext cx="6765307" cy="646331"/>
          </a:xfrm>
          <a:prstGeom prst="rect">
            <a:avLst/>
          </a:prstGeom>
          <a:noFill/>
          <a:effectLst/>
        </p:spPr>
        <p:txBody>
          <a:bodyPr wrap="square" rtlCol="0">
            <a:spAutoFit/>
          </a:bodyPr>
          <a:lstStyle/>
          <a:p>
            <a:r>
              <a:rPr lang="en-US" sz="3600" spc="300" dirty="0">
                <a:solidFill>
                  <a:srgbClr val="003A65"/>
                </a:solidFill>
                <a:latin typeface="Raleway Black" panose="020B0A03030101060003" pitchFamily="34" charset="0"/>
              </a:rPr>
              <a:t>CRITÈRES</a:t>
            </a:r>
            <a:r>
              <a:rPr lang="en-US" sz="3600" spc="300" dirty="0">
                <a:solidFill>
                  <a:srgbClr val="D91D49"/>
                </a:solidFill>
                <a:latin typeface="Raleway Black" panose="020B0A03030101060003" pitchFamily="34" charset="0"/>
              </a:rPr>
              <a:t> D’ÉLIGIBILITÉ</a:t>
            </a:r>
          </a:p>
        </p:txBody>
      </p:sp>
      <p:sp>
        <p:nvSpPr>
          <p:cNvPr id="18" name="TextBox 17">
            <a:extLst>
              <a:ext uri="{FF2B5EF4-FFF2-40B4-BE49-F238E27FC236}">
                <a16:creationId xmlns:a16="http://schemas.microsoft.com/office/drawing/2014/main" id="{12003D60-5C56-48D3-9BB7-ACDD2DF0EE77}"/>
              </a:ext>
            </a:extLst>
          </p:cNvPr>
          <p:cNvSpPr txBox="1"/>
          <p:nvPr/>
        </p:nvSpPr>
        <p:spPr>
          <a:xfrm>
            <a:off x="9956908" y="6251024"/>
            <a:ext cx="1805301" cy="430887"/>
          </a:xfrm>
          <a:prstGeom prst="rect">
            <a:avLst/>
          </a:prstGeom>
          <a:noFill/>
        </p:spPr>
        <p:txBody>
          <a:bodyPr wrap="none" rtlCol="0">
            <a:spAutoFit/>
          </a:bodyPr>
          <a:lstStyle/>
          <a:p>
            <a:pPr algn="r"/>
            <a:r>
              <a:rPr lang="fr-FR" sz="1100" i="1" dirty="0">
                <a:solidFill>
                  <a:srgbClr val="8898AA"/>
                </a:solidFill>
                <a:latin typeface="Open Sans" panose="020B0606030504020204" pitchFamily="34" charset="0"/>
                <a:ea typeface="Open Sans" panose="020B0606030504020204" pitchFamily="34" charset="0"/>
                <a:cs typeface="Open Sans" panose="020B0606030504020204" pitchFamily="34" charset="0"/>
              </a:rPr>
              <a:t>Sans critère sectoriel</a:t>
            </a:r>
          </a:p>
          <a:p>
            <a:pPr algn="r"/>
            <a:r>
              <a:rPr lang="fr-FR" sz="1100" i="1" dirty="0">
                <a:solidFill>
                  <a:srgbClr val="8898AA"/>
                </a:solidFill>
                <a:latin typeface="Open Sans" panose="020B0606030504020204" pitchFamily="34" charset="0"/>
                <a:ea typeface="Open Sans" panose="020B0606030504020204" pitchFamily="34" charset="0"/>
                <a:cs typeface="Open Sans" panose="020B0606030504020204" pitchFamily="34" charset="0"/>
              </a:rPr>
              <a:t>Sans critère de nationalité</a:t>
            </a:r>
          </a:p>
        </p:txBody>
      </p:sp>
      <p:cxnSp>
        <p:nvCxnSpPr>
          <p:cNvPr id="19" name="Straight Connector 18">
            <a:extLst>
              <a:ext uri="{FF2B5EF4-FFF2-40B4-BE49-F238E27FC236}">
                <a16:creationId xmlns:a16="http://schemas.microsoft.com/office/drawing/2014/main" id="{426DEB61-BA3A-4CAE-B66B-7E1C7F05E777}"/>
              </a:ext>
            </a:extLst>
          </p:cNvPr>
          <p:cNvCxnSpPr>
            <a:cxnSpLocks/>
          </p:cNvCxnSpPr>
          <p:nvPr/>
        </p:nvCxnSpPr>
        <p:spPr>
          <a:xfrm flipH="1">
            <a:off x="4081346" y="1211639"/>
            <a:ext cx="670269" cy="0"/>
          </a:xfrm>
          <a:prstGeom prst="line">
            <a:avLst/>
          </a:prstGeom>
          <a:ln w="19050">
            <a:solidFill>
              <a:srgbClr val="D91D49"/>
            </a:solidFill>
          </a:ln>
        </p:spPr>
        <p:style>
          <a:lnRef idx="1">
            <a:schemeClr val="accent1"/>
          </a:lnRef>
          <a:fillRef idx="0">
            <a:schemeClr val="accent1"/>
          </a:fillRef>
          <a:effectRef idx="0">
            <a:schemeClr val="accent1"/>
          </a:effectRef>
          <a:fontRef idx="minor">
            <a:schemeClr val="tx1"/>
          </a:fontRef>
        </p:style>
      </p:cxnSp>
      <p:sp>
        <p:nvSpPr>
          <p:cNvPr id="82" name="Rectangle: Rounded Corners 24">
            <a:extLst>
              <a:ext uri="{FF2B5EF4-FFF2-40B4-BE49-F238E27FC236}">
                <a16:creationId xmlns:a16="http://schemas.microsoft.com/office/drawing/2014/main" id="{30706DF9-325D-9A43-9EF4-275646A961A9}"/>
              </a:ext>
            </a:extLst>
          </p:cNvPr>
          <p:cNvSpPr/>
          <p:nvPr/>
        </p:nvSpPr>
        <p:spPr>
          <a:xfrm>
            <a:off x="5017229" y="2287683"/>
            <a:ext cx="1189857" cy="1192032"/>
          </a:xfrm>
          <a:prstGeom prst="roundRect">
            <a:avLst>
              <a:gd name="adj" fmla="val 13060"/>
            </a:avLst>
          </a:prstGeom>
          <a:solidFill>
            <a:srgbClr val="F6F9FC"/>
          </a:solidFill>
          <a:ln>
            <a:noFill/>
          </a:ln>
          <a:effectLst>
            <a:outerShdw blurRad="266700" sx="102000" sy="102000" algn="ctr" rotWithShape="0">
              <a:srgbClr val="525F7F">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4DFFEB5C-5CD2-4C05-A743-5155E1537613}"/>
              </a:ext>
            </a:extLst>
          </p:cNvPr>
          <p:cNvSpPr/>
          <p:nvPr/>
        </p:nvSpPr>
        <p:spPr>
          <a:xfrm>
            <a:off x="9952898" y="2287683"/>
            <a:ext cx="1189857" cy="1192032"/>
          </a:xfrm>
          <a:prstGeom prst="roundRect">
            <a:avLst>
              <a:gd name="adj" fmla="val 13060"/>
            </a:avLst>
          </a:prstGeom>
          <a:solidFill>
            <a:srgbClr val="F6F9FC"/>
          </a:solidFill>
          <a:ln>
            <a:noFill/>
          </a:ln>
          <a:effectLst>
            <a:outerShdw blurRad="266700" sx="102000" sy="102000" algn="ctr" rotWithShape="0">
              <a:srgbClr val="525F7F">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20A7928-2C5B-46AF-8678-EE525A563D78}"/>
              </a:ext>
            </a:extLst>
          </p:cNvPr>
          <p:cNvSpPr/>
          <p:nvPr/>
        </p:nvSpPr>
        <p:spPr>
          <a:xfrm>
            <a:off x="7506429" y="2287683"/>
            <a:ext cx="1189857" cy="1192032"/>
          </a:xfrm>
          <a:prstGeom prst="roundRect">
            <a:avLst>
              <a:gd name="adj" fmla="val 13060"/>
            </a:avLst>
          </a:prstGeom>
          <a:solidFill>
            <a:srgbClr val="F6F9FC"/>
          </a:solidFill>
          <a:ln>
            <a:noFill/>
          </a:ln>
          <a:effectLst>
            <a:outerShdw blurRad="266700" sx="102000" sy="102000" algn="ctr" rotWithShape="0">
              <a:srgbClr val="525F7F">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Espace réservé pour une image  3">
            <a:extLst>
              <a:ext uri="{FF2B5EF4-FFF2-40B4-BE49-F238E27FC236}">
                <a16:creationId xmlns:a16="http://schemas.microsoft.com/office/drawing/2014/main" id="{C62DA764-3583-1943-B89A-915C16324E9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931" r="26931"/>
          <a:stretch/>
        </p:blipFill>
        <p:spPr>
          <a:xfrm>
            <a:off x="0" y="798286"/>
            <a:ext cx="4196278" cy="6059714"/>
          </a:xfrm>
        </p:spPr>
      </p:pic>
      <p:pic>
        <p:nvPicPr>
          <p:cNvPr id="78" name="Graphique 77">
            <a:extLst>
              <a:ext uri="{FF2B5EF4-FFF2-40B4-BE49-F238E27FC236}">
                <a16:creationId xmlns:a16="http://schemas.microsoft.com/office/drawing/2014/main" id="{5F620A4D-1850-DE4D-9702-01783C5A70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1404" y="2574753"/>
            <a:ext cx="617893" cy="617893"/>
          </a:xfrm>
          <a:prstGeom prst="rect">
            <a:avLst/>
          </a:prstGeom>
        </p:spPr>
      </p:pic>
      <p:pic>
        <p:nvPicPr>
          <p:cNvPr id="80" name="Graphique 79">
            <a:extLst>
              <a:ext uri="{FF2B5EF4-FFF2-40B4-BE49-F238E27FC236}">
                <a16:creationId xmlns:a16="http://schemas.microsoft.com/office/drawing/2014/main" id="{2A41F2DF-85BF-6948-AA5C-C71A4BCEEC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3959" y="2542086"/>
            <a:ext cx="683227" cy="683227"/>
          </a:xfrm>
          <a:prstGeom prst="rect">
            <a:avLst/>
          </a:prstGeom>
        </p:spPr>
      </p:pic>
      <p:sp>
        <p:nvSpPr>
          <p:cNvPr id="53" name="TextBox 52">
            <a:extLst>
              <a:ext uri="{FF2B5EF4-FFF2-40B4-BE49-F238E27FC236}">
                <a16:creationId xmlns:a16="http://schemas.microsoft.com/office/drawing/2014/main" id="{DF69DAC4-6E72-48E4-9B8F-189AF9C975F7}"/>
              </a:ext>
            </a:extLst>
          </p:cNvPr>
          <p:cNvSpPr txBox="1"/>
          <p:nvPr/>
        </p:nvSpPr>
        <p:spPr>
          <a:xfrm>
            <a:off x="4399363" y="3684836"/>
            <a:ext cx="2407981" cy="1170833"/>
          </a:xfrm>
          <a:prstGeom prst="rect">
            <a:avLst/>
          </a:prstGeom>
          <a:noFill/>
        </p:spPr>
        <p:txBody>
          <a:bodyPr wrap="square">
            <a:spAutoFit/>
          </a:bodyPr>
          <a:lstStyle/>
          <a:p>
            <a:pPr algn="ctr">
              <a:lnSpc>
                <a:spcPct val="150000"/>
              </a:lnSpc>
            </a:pPr>
            <a:r>
              <a:rPr lang="fr-FR" sz="1200" dirty="0">
                <a:solidFill>
                  <a:srgbClr val="32325D"/>
                </a:solidFill>
                <a:latin typeface="Open Sans" panose="020B0606030504020204" pitchFamily="34" charset="0"/>
                <a:ea typeface="Open Sans" panose="020B0606030504020204" pitchFamily="34" charset="0"/>
                <a:cs typeface="Open Sans" panose="020B0606030504020204" pitchFamily="34" charset="0"/>
              </a:rPr>
              <a:t>Le projet est en phase d’amorçage, l’équipe dispose au moins d’un premier prototype fonctionnel</a:t>
            </a:r>
          </a:p>
        </p:txBody>
      </p:sp>
      <p:sp>
        <p:nvSpPr>
          <p:cNvPr id="54" name="TextBox 53">
            <a:extLst>
              <a:ext uri="{FF2B5EF4-FFF2-40B4-BE49-F238E27FC236}">
                <a16:creationId xmlns:a16="http://schemas.microsoft.com/office/drawing/2014/main" id="{860841A7-751D-4A4B-92B4-7B668A99126B}"/>
              </a:ext>
            </a:extLst>
          </p:cNvPr>
          <p:cNvSpPr txBox="1"/>
          <p:nvPr/>
        </p:nvSpPr>
        <p:spPr>
          <a:xfrm>
            <a:off x="6850227" y="3684836"/>
            <a:ext cx="2502260" cy="1170833"/>
          </a:xfrm>
          <a:prstGeom prst="rect">
            <a:avLst/>
          </a:prstGeom>
          <a:noFill/>
        </p:spPr>
        <p:txBody>
          <a:bodyPr wrap="square">
            <a:spAutoFit/>
          </a:bodyPr>
          <a:lstStyle/>
          <a:p>
            <a:pPr algn="ctr">
              <a:lnSpc>
                <a:spcPct val="150000"/>
              </a:lnSpc>
            </a:pPr>
            <a:r>
              <a:rPr lang="fr-FR" sz="1200" dirty="0">
                <a:solidFill>
                  <a:srgbClr val="32325D"/>
                </a:solidFill>
                <a:latin typeface="Open Sans" panose="020B0606030504020204" pitchFamily="34" charset="0"/>
                <a:ea typeface="Open Sans" panose="020B0606030504020204" pitchFamily="34" charset="0"/>
                <a:cs typeface="Open Sans" panose="020B0606030504020204" pitchFamily="34" charset="0"/>
              </a:rPr>
              <a:t>Le projet témoigne d’un caractère innovant évident </a:t>
            </a:r>
            <a:r>
              <a:rPr lang="fr-FR" sz="1200" i="1" dirty="0">
                <a:solidFill>
                  <a:srgbClr val="32325D"/>
                </a:solidFill>
                <a:latin typeface="Open Sans" panose="020B0606030504020204" pitchFamily="34" charset="0"/>
                <a:ea typeface="Open Sans" panose="020B0606030504020204" pitchFamily="34" charset="0"/>
                <a:cs typeface="Open Sans" panose="020B0606030504020204" pitchFamily="34" charset="0"/>
              </a:rPr>
              <a:t>(marché nouveau, produit, </a:t>
            </a:r>
            <a:r>
              <a:rPr lang="fr-FR" sz="1200" i="1" dirty="0" err="1">
                <a:solidFill>
                  <a:srgbClr val="32325D"/>
                </a:solidFill>
                <a:latin typeface="Open Sans" panose="020B0606030504020204" pitchFamily="34" charset="0"/>
                <a:ea typeface="Open Sans" panose="020B0606030504020204" pitchFamily="34" charset="0"/>
                <a:cs typeface="Open Sans" panose="020B0606030504020204" pitchFamily="34" charset="0"/>
              </a:rPr>
              <a:t>process</a:t>
            </a:r>
            <a:r>
              <a:rPr lang="fr-FR" sz="1200" i="1" dirty="0">
                <a:solidFill>
                  <a:srgbClr val="32325D"/>
                </a:solidFill>
                <a:latin typeface="Open Sans" panose="020B0606030504020204" pitchFamily="34" charset="0"/>
                <a:ea typeface="Open Sans" panose="020B0606030504020204" pitchFamily="34" charset="0"/>
                <a:cs typeface="Open Sans" panose="020B0606030504020204" pitchFamily="34" charset="0"/>
              </a:rPr>
              <a:t>, business model, </a:t>
            </a:r>
            <a:r>
              <a:rPr lang="fr-FR" sz="1200" i="1" dirty="0" err="1">
                <a:solidFill>
                  <a:srgbClr val="32325D"/>
                </a:solidFill>
                <a:latin typeface="Open Sans" panose="020B0606030504020204" pitchFamily="34" charset="0"/>
                <a:ea typeface="Open Sans" panose="020B0606030504020204" pitchFamily="34" charset="0"/>
                <a:cs typeface="Open Sans" panose="020B0606030504020204" pitchFamily="34" charset="0"/>
              </a:rPr>
              <a:t>etc</a:t>
            </a:r>
            <a:r>
              <a:rPr lang="fr-FR" sz="1200" i="1" dirty="0">
                <a:solidFill>
                  <a:srgbClr val="32325D"/>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81" name="Graphique 80">
            <a:extLst>
              <a:ext uri="{FF2B5EF4-FFF2-40B4-BE49-F238E27FC236}">
                <a16:creationId xmlns:a16="http://schemas.microsoft.com/office/drawing/2014/main" id="{DCC1C26C-B163-0942-B3E3-89C36D40EE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7347" y="2615904"/>
            <a:ext cx="535591" cy="535591"/>
          </a:xfrm>
          <a:prstGeom prst="rect">
            <a:avLst/>
          </a:prstGeom>
        </p:spPr>
      </p:pic>
      <p:sp>
        <p:nvSpPr>
          <p:cNvPr id="55" name="TextBox 54">
            <a:extLst>
              <a:ext uri="{FF2B5EF4-FFF2-40B4-BE49-F238E27FC236}">
                <a16:creationId xmlns:a16="http://schemas.microsoft.com/office/drawing/2014/main" id="{1F60D947-BE82-47A9-B14B-BF78F7FCBAD8}"/>
              </a:ext>
            </a:extLst>
          </p:cNvPr>
          <p:cNvSpPr txBox="1"/>
          <p:nvPr/>
        </p:nvSpPr>
        <p:spPr>
          <a:xfrm>
            <a:off x="9474707" y="3684836"/>
            <a:ext cx="2146238" cy="893834"/>
          </a:xfrm>
          <a:prstGeom prst="rect">
            <a:avLst/>
          </a:prstGeom>
          <a:noFill/>
        </p:spPr>
        <p:txBody>
          <a:bodyPr wrap="square">
            <a:spAutoFit/>
          </a:bodyPr>
          <a:lstStyle/>
          <a:p>
            <a:pPr algn="ctr">
              <a:lnSpc>
                <a:spcPct val="150000"/>
              </a:lnSpc>
            </a:pPr>
            <a:r>
              <a:rPr lang="fr-FR" sz="1200" dirty="0">
                <a:solidFill>
                  <a:srgbClr val="32325D"/>
                </a:solidFill>
                <a:latin typeface="Open Sans" panose="020B0606030504020204" pitchFamily="34" charset="0"/>
                <a:ea typeface="Open Sans" panose="020B0606030504020204" pitchFamily="34" charset="0"/>
                <a:cs typeface="Open Sans" panose="020B0606030504020204" pitchFamily="34" charset="0"/>
              </a:rPr>
              <a:t>La qualité du dossier sera prise en compte dans la phase de présélection  </a:t>
            </a:r>
          </a:p>
        </p:txBody>
      </p:sp>
    </p:spTree>
    <p:extLst>
      <p:ext uri="{BB962C8B-B14F-4D97-AF65-F5344CB8AC3E}">
        <p14:creationId xmlns:p14="http://schemas.microsoft.com/office/powerpoint/2010/main" val="40583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750"/>
                                        <p:tgtEl>
                                          <p:spTgt spid="7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750"/>
                                        <p:tgtEl>
                                          <p:spTgt spid="8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ABA1236E-855E-3F4C-8DF0-A51D9D20287A}"/>
              </a:ext>
            </a:extLst>
          </p:cNvPr>
          <p:cNvGrpSpPr/>
          <p:nvPr/>
        </p:nvGrpSpPr>
        <p:grpSpPr>
          <a:xfrm>
            <a:off x="485959" y="2007564"/>
            <a:ext cx="11494007" cy="4320788"/>
            <a:chOff x="-448660" y="1977666"/>
            <a:chExt cx="12771119" cy="4800875"/>
          </a:xfrm>
        </p:grpSpPr>
        <p:sp>
          <p:nvSpPr>
            <p:cNvPr id="73" name="TextBox 72">
              <a:extLst>
                <a:ext uri="{FF2B5EF4-FFF2-40B4-BE49-F238E27FC236}">
                  <a16:creationId xmlns:a16="http://schemas.microsoft.com/office/drawing/2014/main" id="{8ED95A43-701E-4643-85AB-3764C6D1C976}"/>
                </a:ext>
              </a:extLst>
            </p:cNvPr>
            <p:cNvSpPr txBox="1"/>
            <p:nvPr/>
          </p:nvSpPr>
          <p:spPr>
            <a:xfrm>
              <a:off x="7121202" y="5863761"/>
              <a:ext cx="4872115" cy="914780"/>
            </a:xfrm>
            <a:prstGeom prst="rect">
              <a:avLst/>
            </a:prstGeom>
            <a:noFill/>
          </p:spPr>
          <p:txBody>
            <a:bodyPr wrap="square">
              <a:spAutoFit/>
            </a:bodyPr>
            <a:lstStyle/>
            <a:p>
              <a:pPr>
                <a:spcBef>
                  <a:spcPts val="300"/>
                </a:spcBef>
              </a:pPr>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Adhésion gratuite de deux ans </a:t>
              </a:r>
              <a:r>
                <a:rPr lang="fr-FR" sz="1000" dirty="0">
                  <a:solidFill>
                    <a:srgbClr val="32325D"/>
                  </a:solidFill>
                  <a:latin typeface="Open Sans" panose="020B0606030504020204" pitchFamily="34" charset="0"/>
                  <a:ea typeface="Open Sans" panose="020B0606030504020204" pitchFamily="34" charset="0"/>
                  <a:cs typeface="Open Sans" panose="020B0606030504020204" pitchFamily="34" charset="0"/>
                </a:rPr>
                <a:t>à la CFCIM</a:t>
              </a:r>
              <a:endParaRPr lang="fr-FR" sz="700" dirty="0">
                <a:solidFill>
                  <a:srgbClr val="32325D"/>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pPr>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Accès aux événements </a:t>
              </a:r>
              <a:r>
                <a:rPr lang="fr-FR" sz="1000" dirty="0">
                  <a:solidFill>
                    <a:srgbClr val="32325D"/>
                  </a:solidFill>
                  <a:latin typeface="Open Sans" panose="020B0606030504020204" pitchFamily="34" charset="0"/>
                  <a:ea typeface="Open Sans" panose="020B0606030504020204" pitchFamily="34" charset="0"/>
                  <a:cs typeface="Open Sans" panose="020B0606030504020204" pitchFamily="34" charset="0"/>
                </a:rPr>
                <a:t>de la CFCIM</a:t>
              </a:r>
              <a:endParaRPr lang="fr-FR" sz="700" dirty="0">
                <a:solidFill>
                  <a:srgbClr val="32325D"/>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pPr>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Mise en avant Médias :</a:t>
              </a:r>
              <a:r>
                <a:rPr lang="fr-FR" sz="1000" dirty="0">
                  <a:solidFill>
                    <a:srgbClr val="32325D"/>
                  </a:solidFill>
                  <a:latin typeface="Open Sans" panose="020B0606030504020204" pitchFamily="34" charset="0"/>
                  <a:ea typeface="Open Sans" panose="020B0606030504020204" pitchFamily="34" charset="0"/>
                  <a:cs typeface="Open Sans" panose="020B0606030504020204" pitchFamily="34" charset="0"/>
                </a:rPr>
                <a:t> La Vie Eco, Conjoncture, Réseaux sociaux, …</a:t>
              </a:r>
              <a:endParaRPr lang="fr-FR" sz="700" dirty="0">
                <a:solidFill>
                  <a:srgbClr val="32325D"/>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pPr>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Mises en relation </a:t>
              </a:r>
              <a:r>
                <a:rPr lang="fr-FR" sz="1000" dirty="0">
                  <a:solidFill>
                    <a:srgbClr val="32325D"/>
                  </a:solidFill>
                  <a:latin typeface="Open Sans" panose="020B0606030504020204" pitchFamily="34" charset="0"/>
                  <a:ea typeface="Open Sans" panose="020B0606030504020204" pitchFamily="34" charset="0"/>
                  <a:cs typeface="Open Sans" panose="020B0606030504020204" pitchFamily="34" charset="0"/>
                </a:rPr>
                <a:t>avec des entreprises adhérentes à la CFCIM</a:t>
              </a:r>
            </a:p>
          </p:txBody>
        </p:sp>
        <p:grpSp>
          <p:nvGrpSpPr>
            <p:cNvPr id="3" name="Groupe 2">
              <a:extLst>
                <a:ext uri="{FF2B5EF4-FFF2-40B4-BE49-F238E27FC236}">
                  <a16:creationId xmlns:a16="http://schemas.microsoft.com/office/drawing/2014/main" id="{1DCDB4EA-7FCE-444C-AB12-010E79C24FA0}"/>
                </a:ext>
              </a:extLst>
            </p:cNvPr>
            <p:cNvGrpSpPr/>
            <p:nvPr/>
          </p:nvGrpSpPr>
          <p:grpSpPr>
            <a:xfrm>
              <a:off x="-448660" y="1977666"/>
              <a:ext cx="12771119" cy="4758583"/>
              <a:chOff x="-448660" y="1977666"/>
              <a:chExt cx="12771119" cy="4758583"/>
            </a:xfrm>
          </p:grpSpPr>
          <p:sp>
            <p:nvSpPr>
              <p:cNvPr id="9" name="Oval 8">
                <a:extLst>
                  <a:ext uri="{FF2B5EF4-FFF2-40B4-BE49-F238E27FC236}">
                    <a16:creationId xmlns:a16="http://schemas.microsoft.com/office/drawing/2014/main" id="{637B3E7B-13EB-4431-8B93-69ED4CF8A250}"/>
                  </a:ext>
                </a:extLst>
              </p:cNvPr>
              <p:cNvSpPr/>
              <p:nvPr/>
            </p:nvSpPr>
            <p:spPr>
              <a:xfrm>
                <a:off x="5579678" y="5439841"/>
                <a:ext cx="692000" cy="691998"/>
              </a:xfrm>
              <a:prstGeom prst="ellipse">
                <a:avLst/>
              </a:prstGeom>
              <a:solidFill>
                <a:schemeClr val="bg1"/>
              </a:solidFill>
              <a:ln w="50800">
                <a:solidFill>
                  <a:srgbClr val="CED4DA"/>
                </a:solidFill>
              </a:ln>
              <a:effectLst>
                <a:outerShdw blurRad="482600" sx="102000" sy="102000" algn="ctr" rotWithShape="0">
                  <a:srgbClr val="00296B">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ardrop 14">
                <a:extLst>
                  <a:ext uri="{FF2B5EF4-FFF2-40B4-BE49-F238E27FC236}">
                    <a16:creationId xmlns:a16="http://schemas.microsoft.com/office/drawing/2014/main" id="{252517E6-1B8F-4AA2-99D6-D9BFFD69477D}"/>
                  </a:ext>
                </a:extLst>
              </p:cNvPr>
              <p:cNvSpPr/>
              <p:nvPr/>
            </p:nvSpPr>
            <p:spPr>
              <a:xfrm rot="313444">
                <a:off x="3500274" y="3478499"/>
                <a:ext cx="1875876" cy="1879846"/>
              </a:xfrm>
              <a:custGeom>
                <a:avLst/>
                <a:gdLst>
                  <a:gd name="connsiteX0" fmla="*/ 0 w 2134175"/>
                  <a:gd name="connsiteY0" fmla="*/ 1067088 h 2134175"/>
                  <a:gd name="connsiteX1" fmla="*/ 1067088 w 2134175"/>
                  <a:gd name="connsiteY1" fmla="*/ 0 h 2134175"/>
                  <a:gd name="connsiteX2" fmla="*/ 2134175 w 2134175"/>
                  <a:gd name="connsiteY2" fmla="*/ 0 h 2134175"/>
                  <a:gd name="connsiteX3" fmla="*/ 2134175 w 2134175"/>
                  <a:gd name="connsiteY3" fmla="*/ 1067088 h 2134175"/>
                  <a:gd name="connsiteX4" fmla="*/ 1067087 w 2134175"/>
                  <a:gd name="connsiteY4" fmla="*/ 2134176 h 2134175"/>
                  <a:gd name="connsiteX5" fmla="*/ -1 w 2134175"/>
                  <a:gd name="connsiteY5" fmla="*/ 1067088 h 2134175"/>
                  <a:gd name="connsiteX6" fmla="*/ 0 w 2134175"/>
                  <a:gd name="connsiteY6" fmla="*/ 1067088 h 2134175"/>
                  <a:gd name="connsiteX0" fmla="*/ 2134176 w 2225616"/>
                  <a:gd name="connsiteY0" fmla="*/ 0 h 2134176"/>
                  <a:gd name="connsiteX1" fmla="*/ 2134176 w 2225616"/>
                  <a:gd name="connsiteY1" fmla="*/ 1067088 h 2134176"/>
                  <a:gd name="connsiteX2" fmla="*/ 1067088 w 2225616"/>
                  <a:gd name="connsiteY2" fmla="*/ 2134176 h 2134176"/>
                  <a:gd name="connsiteX3" fmla="*/ 0 w 2225616"/>
                  <a:gd name="connsiteY3" fmla="*/ 1067088 h 2134176"/>
                  <a:gd name="connsiteX4" fmla="*/ 1 w 2225616"/>
                  <a:gd name="connsiteY4" fmla="*/ 1067088 h 2134176"/>
                  <a:gd name="connsiteX5" fmla="*/ 1067089 w 2225616"/>
                  <a:gd name="connsiteY5" fmla="*/ 0 h 2134176"/>
                  <a:gd name="connsiteX6" fmla="*/ 2225616 w 2225616"/>
                  <a:gd name="connsiteY6" fmla="*/ 91440 h 2134176"/>
                  <a:gd name="connsiteX0" fmla="*/ 2134176 w 2134176"/>
                  <a:gd name="connsiteY0" fmla="*/ 12132 h 2146308"/>
                  <a:gd name="connsiteX1" fmla="*/ 2134176 w 2134176"/>
                  <a:gd name="connsiteY1" fmla="*/ 1079220 h 2146308"/>
                  <a:gd name="connsiteX2" fmla="*/ 1067088 w 2134176"/>
                  <a:gd name="connsiteY2" fmla="*/ 2146308 h 2146308"/>
                  <a:gd name="connsiteX3" fmla="*/ 0 w 2134176"/>
                  <a:gd name="connsiteY3" fmla="*/ 1079220 h 2146308"/>
                  <a:gd name="connsiteX4" fmla="*/ 1 w 2134176"/>
                  <a:gd name="connsiteY4" fmla="*/ 1079220 h 2146308"/>
                  <a:gd name="connsiteX5" fmla="*/ 1067089 w 2134176"/>
                  <a:gd name="connsiteY5" fmla="*/ 12132 h 2146308"/>
                  <a:gd name="connsiteX6" fmla="*/ 1501968 w 2134176"/>
                  <a:gd name="connsiteY6" fmla="*/ 0 h 2146308"/>
                  <a:gd name="connsiteX0" fmla="*/ 2134176 w 2134176"/>
                  <a:gd name="connsiteY0" fmla="*/ 4517 h 2138693"/>
                  <a:gd name="connsiteX1" fmla="*/ 2134176 w 2134176"/>
                  <a:gd name="connsiteY1" fmla="*/ 1071605 h 2138693"/>
                  <a:gd name="connsiteX2" fmla="*/ 1067088 w 2134176"/>
                  <a:gd name="connsiteY2" fmla="*/ 2138693 h 2138693"/>
                  <a:gd name="connsiteX3" fmla="*/ 0 w 2134176"/>
                  <a:gd name="connsiteY3" fmla="*/ 1071605 h 2138693"/>
                  <a:gd name="connsiteX4" fmla="*/ 1 w 2134176"/>
                  <a:gd name="connsiteY4" fmla="*/ 1071605 h 2138693"/>
                  <a:gd name="connsiteX5" fmla="*/ 1067089 w 2134176"/>
                  <a:gd name="connsiteY5" fmla="*/ 4517 h 2138693"/>
                  <a:gd name="connsiteX6" fmla="*/ 1476918 w 2134176"/>
                  <a:gd name="connsiteY6" fmla="*/ 0 h 2138693"/>
                  <a:gd name="connsiteX0" fmla="*/ 2134176 w 2134176"/>
                  <a:gd name="connsiteY0" fmla="*/ 1071605 h 2138693"/>
                  <a:gd name="connsiteX1" fmla="*/ 1067088 w 2134176"/>
                  <a:gd name="connsiteY1" fmla="*/ 2138693 h 2138693"/>
                  <a:gd name="connsiteX2" fmla="*/ 0 w 2134176"/>
                  <a:gd name="connsiteY2" fmla="*/ 1071605 h 2138693"/>
                  <a:gd name="connsiteX3" fmla="*/ 1 w 2134176"/>
                  <a:gd name="connsiteY3" fmla="*/ 1071605 h 2138693"/>
                  <a:gd name="connsiteX4" fmla="*/ 1067089 w 2134176"/>
                  <a:gd name="connsiteY4" fmla="*/ 4517 h 2138693"/>
                  <a:gd name="connsiteX5" fmla="*/ 1476918 w 2134176"/>
                  <a:gd name="connsiteY5" fmla="*/ 0 h 21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76" h="2138693">
                    <a:moveTo>
                      <a:pt x="2134176" y="1071605"/>
                    </a:moveTo>
                    <a:cubicBezTo>
                      <a:pt x="2134176" y="1660941"/>
                      <a:pt x="1656424" y="2138693"/>
                      <a:pt x="1067088" y="2138693"/>
                    </a:cubicBezTo>
                    <a:cubicBezTo>
                      <a:pt x="477752" y="2138693"/>
                      <a:pt x="0" y="1660941"/>
                      <a:pt x="0" y="1071605"/>
                    </a:cubicBezTo>
                    <a:lnTo>
                      <a:pt x="1" y="1071605"/>
                    </a:lnTo>
                    <a:cubicBezTo>
                      <a:pt x="1" y="482269"/>
                      <a:pt x="477753" y="4517"/>
                      <a:pt x="1067089" y="4517"/>
                    </a:cubicBezTo>
                    <a:cubicBezTo>
                      <a:pt x="1422785" y="4517"/>
                      <a:pt x="1476918" y="0"/>
                      <a:pt x="1476918" y="0"/>
                    </a:cubicBezTo>
                  </a:path>
                </a:pathLst>
              </a:custGeom>
              <a:noFill/>
              <a:ln w="22225" cap="rnd">
                <a:solidFill>
                  <a:srgbClr val="8898AA"/>
                </a:solidFill>
                <a:prstDash val="dash"/>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4">
                <a:extLst>
                  <a:ext uri="{FF2B5EF4-FFF2-40B4-BE49-F238E27FC236}">
                    <a16:creationId xmlns:a16="http://schemas.microsoft.com/office/drawing/2014/main" id="{32F0C6F5-8809-4204-B512-6A0740829A24}"/>
                  </a:ext>
                </a:extLst>
              </p:cNvPr>
              <p:cNvSpPr/>
              <p:nvPr/>
            </p:nvSpPr>
            <p:spPr>
              <a:xfrm rot="5400000">
                <a:off x="4867366" y="1975681"/>
                <a:ext cx="1875876" cy="1879846"/>
              </a:xfrm>
              <a:custGeom>
                <a:avLst/>
                <a:gdLst>
                  <a:gd name="connsiteX0" fmla="*/ 0 w 2134175"/>
                  <a:gd name="connsiteY0" fmla="*/ 1067088 h 2134175"/>
                  <a:gd name="connsiteX1" fmla="*/ 1067088 w 2134175"/>
                  <a:gd name="connsiteY1" fmla="*/ 0 h 2134175"/>
                  <a:gd name="connsiteX2" fmla="*/ 2134175 w 2134175"/>
                  <a:gd name="connsiteY2" fmla="*/ 0 h 2134175"/>
                  <a:gd name="connsiteX3" fmla="*/ 2134175 w 2134175"/>
                  <a:gd name="connsiteY3" fmla="*/ 1067088 h 2134175"/>
                  <a:gd name="connsiteX4" fmla="*/ 1067087 w 2134175"/>
                  <a:gd name="connsiteY4" fmla="*/ 2134176 h 2134175"/>
                  <a:gd name="connsiteX5" fmla="*/ -1 w 2134175"/>
                  <a:gd name="connsiteY5" fmla="*/ 1067088 h 2134175"/>
                  <a:gd name="connsiteX6" fmla="*/ 0 w 2134175"/>
                  <a:gd name="connsiteY6" fmla="*/ 1067088 h 2134175"/>
                  <a:gd name="connsiteX0" fmla="*/ 2134176 w 2225616"/>
                  <a:gd name="connsiteY0" fmla="*/ 0 h 2134176"/>
                  <a:gd name="connsiteX1" fmla="*/ 2134176 w 2225616"/>
                  <a:gd name="connsiteY1" fmla="*/ 1067088 h 2134176"/>
                  <a:gd name="connsiteX2" fmla="*/ 1067088 w 2225616"/>
                  <a:gd name="connsiteY2" fmla="*/ 2134176 h 2134176"/>
                  <a:gd name="connsiteX3" fmla="*/ 0 w 2225616"/>
                  <a:gd name="connsiteY3" fmla="*/ 1067088 h 2134176"/>
                  <a:gd name="connsiteX4" fmla="*/ 1 w 2225616"/>
                  <a:gd name="connsiteY4" fmla="*/ 1067088 h 2134176"/>
                  <a:gd name="connsiteX5" fmla="*/ 1067089 w 2225616"/>
                  <a:gd name="connsiteY5" fmla="*/ 0 h 2134176"/>
                  <a:gd name="connsiteX6" fmla="*/ 2225616 w 2225616"/>
                  <a:gd name="connsiteY6" fmla="*/ 91440 h 2134176"/>
                  <a:gd name="connsiteX0" fmla="*/ 2134176 w 2134176"/>
                  <a:gd name="connsiteY0" fmla="*/ 12132 h 2146308"/>
                  <a:gd name="connsiteX1" fmla="*/ 2134176 w 2134176"/>
                  <a:gd name="connsiteY1" fmla="*/ 1079220 h 2146308"/>
                  <a:gd name="connsiteX2" fmla="*/ 1067088 w 2134176"/>
                  <a:gd name="connsiteY2" fmla="*/ 2146308 h 2146308"/>
                  <a:gd name="connsiteX3" fmla="*/ 0 w 2134176"/>
                  <a:gd name="connsiteY3" fmla="*/ 1079220 h 2146308"/>
                  <a:gd name="connsiteX4" fmla="*/ 1 w 2134176"/>
                  <a:gd name="connsiteY4" fmla="*/ 1079220 h 2146308"/>
                  <a:gd name="connsiteX5" fmla="*/ 1067089 w 2134176"/>
                  <a:gd name="connsiteY5" fmla="*/ 12132 h 2146308"/>
                  <a:gd name="connsiteX6" fmla="*/ 1501968 w 2134176"/>
                  <a:gd name="connsiteY6" fmla="*/ 0 h 2146308"/>
                  <a:gd name="connsiteX0" fmla="*/ 2134176 w 2134176"/>
                  <a:gd name="connsiteY0" fmla="*/ 4517 h 2138693"/>
                  <a:gd name="connsiteX1" fmla="*/ 2134176 w 2134176"/>
                  <a:gd name="connsiteY1" fmla="*/ 1071605 h 2138693"/>
                  <a:gd name="connsiteX2" fmla="*/ 1067088 w 2134176"/>
                  <a:gd name="connsiteY2" fmla="*/ 2138693 h 2138693"/>
                  <a:gd name="connsiteX3" fmla="*/ 0 w 2134176"/>
                  <a:gd name="connsiteY3" fmla="*/ 1071605 h 2138693"/>
                  <a:gd name="connsiteX4" fmla="*/ 1 w 2134176"/>
                  <a:gd name="connsiteY4" fmla="*/ 1071605 h 2138693"/>
                  <a:gd name="connsiteX5" fmla="*/ 1067089 w 2134176"/>
                  <a:gd name="connsiteY5" fmla="*/ 4517 h 2138693"/>
                  <a:gd name="connsiteX6" fmla="*/ 1476918 w 2134176"/>
                  <a:gd name="connsiteY6" fmla="*/ 0 h 2138693"/>
                  <a:gd name="connsiteX0" fmla="*/ 2134176 w 2134176"/>
                  <a:gd name="connsiteY0" fmla="*/ 1071605 h 2138693"/>
                  <a:gd name="connsiteX1" fmla="*/ 1067088 w 2134176"/>
                  <a:gd name="connsiteY1" fmla="*/ 2138693 h 2138693"/>
                  <a:gd name="connsiteX2" fmla="*/ 0 w 2134176"/>
                  <a:gd name="connsiteY2" fmla="*/ 1071605 h 2138693"/>
                  <a:gd name="connsiteX3" fmla="*/ 1 w 2134176"/>
                  <a:gd name="connsiteY3" fmla="*/ 1071605 h 2138693"/>
                  <a:gd name="connsiteX4" fmla="*/ 1067089 w 2134176"/>
                  <a:gd name="connsiteY4" fmla="*/ 4517 h 2138693"/>
                  <a:gd name="connsiteX5" fmla="*/ 1476918 w 2134176"/>
                  <a:gd name="connsiteY5" fmla="*/ 0 h 21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76" h="2138693">
                    <a:moveTo>
                      <a:pt x="2134176" y="1071605"/>
                    </a:moveTo>
                    <a:cubicBezTo>
                      <a:pt x="2134176" y="1660941"/>
                      <a:pt x="1656424" y="2138693"/>
                      <a:pt x="1067088" y="2138693"/>
                    </a:cubicBezTo>
                    <a:cubicBezTo>
                      <a:pt x="477752" y="2138693"/>
                      <a:pt x="0" y="1660941"/>
                      <a:pt x="0" y="1071605"/>
                    </a:cubicBezTo>
                    <a:lnTo>
                      <a:pt x="1" y="1071605"/>
                    </a:lnTo>
                    <a:cubicBezTo>
                      <a:pt x="1" y="482269"/>
                      <a:pt x="477753" y="4517"/>
                      <a:pt x="1067089" y="4517"/>
                    </a:cubicBezTo>
                    <a:cubicBezTo>
                      <a:pt x="1422785" y="4517"/>
                      <a:pt x="1476918" y="0"/>
                      <a:pt x="1476918" y="0"/>
                    </a:cubicBezTo>
                  </a:path>
                </a:pathLst>
              </a:custGeom>
              <a:noFill/>
              <a:ln w="22225" cap="rnd">
                <a:solidFill>
                  <a:srgbClr val="8898AA"/>
                </a:solidFill>
                <a:prstDash val="dash"/>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4">
                <a:extLst>
                  <a:ext uri="{FF2B5EF4-FFF2-40B4-BE49-F238E27FC236}">
                    <a16:creationId xmlns:a16="http://schemas.microsoft.com/office/drawing/2014/main" id="{16B8C149-E704-436D-834C-29FF4E726324}"/>
                  </a:ext>
                </a:extLst>
              </p:cNvPr>
              <p:cNvSpPr/>
              <p:nvPr/>
            </p:nvSpPr>
            <p:spPr>
              <a:xfrm rot="10800000">
                <a:off x="6371120" y="3368394"/>
                <a:ext cx="1875876" cy="1879846"/>
              </a:xfrm>
              <a:custGeom>
                <a:avLst/>
                <a:gdLst>
                  <a:gd name="connsiteX0" fmla="*/ 0 w 2134175"/>
                  <a:gd name="connsiteY0" fmla="*/ 1067088 h 2134175"/>
                  <a:gd name="connsiteX1" fmla="*/ 1067088 w 2134175"/>
                  <a:gd name="connsiteY1" fmla="*/ 0 h 2134175"/>
                  <a:gd name="connsiteX2" fmla="*/ 2134175 w 2134175"/>
                  <a:gd name="connsiteY2" fmla="*/ 0 h 2134175"/>
                  <a:gd name="connsiteX3" fmla="*/ 2134175 w 2134175"/>
                  <a:gd name="connsiteY3" fmla="*/ 1067088 h 2134175"/>
                  <a:gd name="connsiteX4" fmla="*/ 1067087 w 2134175"/>
                  <a:gd name="connsiteY4" fmla="*/ 2134176 h 2134175"/>
                  <a:gd name="connsiteX5" fmla="*/ -1 w 2134175"/>
                  <a:gd name="connsiteY5" fmla="*/ 1067088 h 2134175"/>
                  <a:gd name="connsiteX6" fmla="*/ 0 w 2134175"/>
                  <a:gd name="connsiteY6" fmla="*/ 1067088 h 2134175"/>
                  <a:gd name="connsiteX0" fmla="*/ 2134176 w 2225616"/>
                  <a:gd name="connsiteY0" fmla="*/ 0 h 2134176"/>
                  <a:gd name="connsiteX1" fmla="*/ 2134176 w 2225616"/>
                  <a:gd name="connsiteY1" fmla="*/ 1067088 h 2134176"/>
                  <a:gd name="connsiteX2" fmla="*/ 1067088 w 2225616"/>
                  <a:gd name="connsiteY2" fmla="*/ 2134176 h 2134176"/>
                  <a:gd name="connsiteX3" fmla="*/ 0 w 2225616"/>
                  <a:gd name="connsiteY3" fmla="*/ 1067088 h 2134176"/>
                  <a:gd name="connsiteX4" fmla="*/ 1 w 2225616"/>
                  <a:gd name="connsiteY4" fmla="*/ 1067088 h 2134176"/>
                  <a:gd name="connsiteX5" fmla="*/ 1067089 w 2225616"/>
                  <a:gd name="connsiteY5" fmla="*/ 0 h 2134176"/>
                  <a:gd name="connsiteX6" fmla="*/ 2225616 w 2225616"/>
                  <a:gd name="connsiteY6" fmla="*/ 91440 h 2134176"/>
                  <a:gd name="connsiteX0" fmla="*/ 2134176 w 2134176"/>
                  <a:gd name="connsiteY0" fmla="*/ 12132 h 2146308"/>
                  <a:gd name="connsiteX1" fmla="*/ 2134176 w 2134176"/>
                  <a:gd name="connsiteY1" fmla="*/ 1079220 h 2146308"/>
                  <a:gd name="connsiteX2" fmla="*/ 1067088 w 2134176"/>
                  <a:gd name="connsiteY2" fmla="*/ 2146308 h 2146308"/>
                  <a:gd name="connsiteX3" fmla="*/ 0 w 2134176"/>
                  <a:gd name="connsiteY3" fmla="*/ 1079220 h 2146308"/>
                  <a:gd name="connsiteX4" fmla="*/ 1 w 2134176"/>
                  <a:gd name="connsiteY4" fmla="*/ 1079220 h 2146308"/>
                  <a:gd name="connsiteX5" fmla="*/ 1067089 w 2134176"/>
                  <a:gd name="connsiteY5" fmla="*/ 12132 h 2146308"/>
                  <a:gd name="connsiteX6" fmla="*/ 1501968 w 2134176"/>
                  <a:gd name="connsiteY6" fmla="*/ 0 h 2146308"/>
                  <a:gd name="connsiteX0" fmla="*/ 2134176 w 2134176"/>
                  <a:gd name="connsiteY0" fmla="*/ 4517 h 2138693"/>
                  <a:gd name="connsiteX1" fmla="*/ 2134176 w 2134176"/>
                  <a:gd name="connsiteY1" fmla="*/ 1071605 h 2138693"/>
                  <a:gd name="connsiteX2" fmla="*/ 1067088 w 2134176"/>
                  <a:gd name="connsiteY2" fmla="*/ 2138693 h 2138693"/>
                  <a:gd name="connsiteX3" fmla="*/ 0 w 2134176"/>
                  <a:gd name="connsiteY3" fmla="*/ 1071605 h 2138693"/>
                  <a:gd name="connsiteX4" fmla="*/ 1 w 2134176"/>
                  <a:gd name="connsiteY4" fmla="*/ 1071605 h 2138693"/>
                  <a:gd name="connsiteX5" fmla="*/ 1067089 w 2134176"/>
                  <a:gd name="connsiteY5" fmla="*/ 4517 h 2138693"/>
                  <a:gd name="connsiteX6" fmla="*/ 1476918 w 2134176"/>
                  <a:gd name="connsiteY6" fmla="*/ 0 h 2138693"/>
                  <a:gd name="connsiteX0" fmla="*/ 2134176 w 2134176"/>
                  <a:gd name="connsiteY0" fmla="*/ 1071605 h 2138693"/>
                  <a:gd name="connsiteX1" fmla="*/ 1067088 w 2134176"/>
                  <a:gd name="connsiteY1" fmla="*/ 2138693 h 2138693"/>
                  <a:gd name="connsiteX2" fmla="*/ 0 w 2134176"/>
                  <a:gd name="connsiteY2" fmla="*/ 1071605 h 2138693"/>
                  <a:gd name="connsiteX3" fmla="*/ 1 w 2134176"/>
                  <a:gd name="connsiteY3" fmla="*/ 1071605 h 2138693"/>
                  <a:gd name="connsiteX4" fmla="*/ 1067089 w 2134176"/>
                  <a:gd name="connsiteY4" fmla="*/ 4517 h 2138693"/>
                  <a:gd name="connsiteX5" fmla="*/ 1476918 w 2134176"/>
                  <a:gd name="connsiteY5" fmla="*/ 0 h 21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76" h="2138693">
                    <a:moveTo>
                      <a:pt x="2134176" y="1071605"/>
                    </a:moveTo>
                    <a:cubicBezTo>
                      <a:pt x="2134176" y="1660941"/>
                      <a:pt x="1656424" y="2138693"/>
                      <a:pt x="1067088" y="2138693"/>
                    </a:cubicBezTo>
                    <a:cubicBezTo>
                      <a:pt x="477752" y="2138693"/>
                      <a:pt x="0" y="1660941"/>
                      <a:pt x="0" y="1071605"/>
                    </a:cubicBezTo>
                    <a:lnTo>
                      <a:pt x="1" y="1071605"/>
                    </a:lnTo>
                    <a:cubicBezTo>
                      <a:pt x="1" y="482269"/>
                      <a:pt x="477753" y="4517"/>
                      <a:pt x="1067089" y="4517"/>
                    </a:cubicBezTo>
                    <a:cubicBezTo>
                      <a:pt x="1422785" y="4517"/>
                      <a:pt x="1476918" y="0"/>
                      <a:pt x="1476918" y="0"/>
                    </a:cubicBezTo>
                  </a:path>
                </a:pathLst>
              </a:custGeom>
              <a:noFill/>
              <a:ln w="22225" cap="rnd">
                <a:solidFill>
                  <a:srgbClr val="8898AA"/>
                </a:solidFill>
                <a:prstDash val="dash"/>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4">
                <a:extLst>
                  <a:ext uri="{FF2B5EF4-FFF2-40B4-BE49-F238E27FC236}">
                    <a16:creationId xmlns:a16="http://schemas.microsoft.com/office/drawing/2014/main" id="{50E2E527-BBC4-4196-8271-83F5C9D8EA93}"/>
                  </a:ext>
                </a:extLst>
              </p:cNvPr>
              <p:cNvSpPr/>
              <p:nvPr/>
            </p:nvSpPr>
            <p:spPr>
              <a:xfrm rot="16200000">
                <a:off x="5001106" y="4858388"/>
                <a:ext cx="1875876" cy="1879846"/>
              </a:xfrm>
              <a:custGeom>
                <a:avLst/>
                <a:gdLst>
                  <a:gd name="connsiteX0" fmla="*/ 0 w 2134175"/>
                  <a:gd name="connsiteY0" fmla="*/ 1067088 h 2134175"/>
                  <a:gd name="connsiteX1" fmla="*/ 1067088 w 2134175"/>
                  <a:gd name="connsiteY1" fmla="*/ 0 h 2134175"/>
                  <a:gd name="connsiteX2" fmla="*/ 2134175 w 2134175"/>
                  <a:gd name="connsiteY2" fmla="*/ 0 h 2134175"/>
                  <a:gd name="connsiteX3" fmla="*/ 2134175 w 2134175"/>
                  <a:gd name="connsiteY3" fmla="*/ 1067088 h 2134175"/>
                  <a:gd name="connsiteX4" fmla="*/ 1067087 w 2134175"/>
                  <a:gd name="connsiteY4" fmla="*/ 2134176 h 2134175"/>
                  <a:gd name="connsiteX5" fmla="*/ -1 w 2134175"/>
                  <a:gd name="connsiteY5" fmla="*/ 1067088 h 2134175"/>
                  <a:gd name="connsiteX6" fmla="*/ 0 w 2134175"/>
                  <a:gd name="connsiteY6" fmla="*/ 1067088 h 2134175"/>
                  <a:gd name="connsiteX0" fmla="*/ 2134176 w 2225616"/>
                  <a:gd name="connsiteY0" fmla="*/ 0 h 2134176"/>
                  <a:gd name="connsiteX1" fmla="*/ 2134176 w 2225616"/>
                  <a:gd name="connsiteY1" fmla="*/ 1067088 h 2134176"/>
                  <a:gd name="connsiteX2" fmla="*/ 1067088 w 2225616"/>
                  <a:gd name="connsiteY2" fmla="*/ 2134176 h 2134176"/>
                  <a:gd name="connsiteX3" fmla="*/ 0 w 2225616"/>
                  <a:gd name="connsiteY3" fmla="*/ 1067088 h 2134176"/>
                  <a:gd name="connsiteX4" fmla="*/ 1 w 2225616"/>
                  <a:gd name="connsiteY4" fmla="*/ 1067088 h 2134176"/>
                  <a:gd name="connsiteX5" fmla="*/ 1067089 w 2225616"/>
                  <a:gd name="connsiteY5" fmla="*/ 0 h 2134176"/>
                  <a:gd name="connsiteX6" fmla="*/ 2225616 w 2225616"/>
                  <a:gd name="connsiteY6" fmla="*/ 91440 h 2134176"/>
                  <a:gd name="connsiteX0" fmla="*/ 2134176 w 2134176"/>
                  <a:gd name="connsiteY0" fmla="*/ 12132 h 2146308"/>
                  <a:gd name="connsiteX1" fmla="*/ 2134176 w 2134176"/>
                  <a:gd name="connsiteY1" fmla="*/ 1079220 h 2146308"/>
                  <a:gd name="connsiteX2" fmla="*/ 1067088 w 2134176"/>
                  <a:gd name="connsiteY2" fmla="*/ 2146308 h 2146308"/>
                  <a:gd name="connsiteX3" fmla="*/ 0 w 2134176"/>
                  <a:gd name="connsiteY3" fmla="*/ 1079220 h 2146308"/>
                  <a:gd name="connsiteX4" fmla="*/ 1 w 2134176"/>
                  <a:gd name="connsiteY4" fmla="*/ 1079220 h 2146308"/>
                  <a:gd name="connsiteX5" fmla="*/ 1067089 w 2134176"/>
                  <a:gd name="connsiteY5" fmla="*/ 12132 h 2146308"/>
                  <a:gd name="connsiteX6" fmla="*/ 1501968 w 2134176"/>
                  <a:gd name="connsiteY6" fmla="*/ 0 h 2146308"/>
                  <a:gd name="connsiteX0" fmla="*/ 2134176 w 2134176"/>
                  <a:gd name="connsiteY0" fmla="*/ 4517 h 2138693"/>
                  <a:gd name="connsiteX1" fmla="*/ 2134176 w 2134176"/>
                  <a:gd name="connsiteY1" fmla="*/ 1071605 h 2138693"/>
                  <a:gd name="connsiteX2" fmla="*/ 1067088 w 2134176"/>
                  <a:gd name="connsiteY2" fmla="*/ 2138693 h 2138693"/>
                  <a:gd name="connsiteX3" fmla="*/ 0 w 2134176"/>
                  <a:gd name="connsiteY3" fmla="*/ 1071605 h 2138693"/>
                  <a:gd name="connsiteX4" fmla="*/ 1 w 2134176"/>
                  <a:gd name="connsiteY4" fmla="*/ 1071605 h 2138693"/>
                  <a:gd name="connsiteX5" fmla="*/ 1067089 w 2134176"/>
                  <a:gd name="connsiteY5" fmla="*/ 4517 h 2138693"/>
                  <a:gd name="connsiteX6" fmla="*/ 1476918 w 2134176"/>
                  <a:gd name="connsiteY6" fmla="*/ 0 h 2138693"/>
                  <a:gd name="connsiteX0" fmla="*/ 2134176 w 2134176"/>
                  <a:gd name="connsiteY0" fmla="*/ 1071605 h 2138693"/>
                  <a:gd name="connsiteX1" fmla="*/ 1067088 w 2134176"/>
                  <a:gd name="connsiteY1" fmla="*/ 2138693 h 2138693"/>
                  <a:gd name="connsiteX2" fmla="*/ 0 w 2134176"/>
                  <a:gd name="connsiteY2" fmla="*/ 1071605 h 2138693"/>
                  <a:gd name="connsiteX3" fmla="*/ 1 w 2134176"/>
                  <a:gd name="connsiteY3" fmla="*/ 1071605 h 2138693"/>
                  <a:gd name="connsiteX4" fmla="*/ 1067089 w 2134176"/>
                  <a:gd name="connsiteY4" fmla="*/ 4517 h 2138693"/>
                  <a:gd name="connsiteX5" fmla="*/ 1476918 w 2134176"/>
                  <a:gd name="connsiteY5" fmla="*/ 0 h 21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76" h="2138693">
                    <a:moveTo>
                      <a:pt x="2134176" y="1071605"/>
                    </a:moveTo>
                    <a:cubicBezTo>
                      <a:pt x="2134176" y="1660941"/>
                      <a:pt x="1656424" y="2138693"/>
                      <a:pt x="1067088" y="2138693"/>
                    </a:cubicBezTo>
                    <a:cubicBezTo>
                      <a:pt x="477752" y="2138693"/>
                      <a:pt x="0" y="1660941"/>
                      <a:pt x="0" y="1071605"/>
                    </a:cubicBezTo>
                    <a:lnTo>
                      <a:pt x="1" y="1071605"/>
                    </a:lnTo>
                    <a:cubicBezTo>
                      <a:pt x="1" y="482269"/>
                      <a:pt x="477753" y="4517"/>
                      <a:pt x="1067089" y="4517"/>
                    </a:cubicBezTo>
                    <a:cubicBezTo>
                      <a:pt x="1422785" y="4517"/>
                      <a:pt x="1476918" y="0"/>
                      <a:pt x="1476918" y="0"/>
                    </a:cubicBezTo>
                  </a:path>
                </a:pathLst>
              </a:custGeom>
              <a:noFill/>
              <a:ln w="22225" cap="rnd">
                <a:solidFill>
                  <a:srgbClr val="8898AA"/>
                </a:solidFill>
                <a:prstDash val="dash"/>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67AB182-2A51-47F5-8D8F-E38DFF349ECB}"/>
                  </a:ext>
                </a:extLst>
              </p:cNvPr>
              <p:cNvSpPr/>
              <p:nvPr/>
            </p:nvSpPr>
            <p:spPr>
              <a:xfrm>
                <a:off x="5302438" y="3748450"/>
                <a:ext cx="1250246" cy="1250246"/>
              </a:xfrm>
              <a:prstGeom prst="ellipse">
                <a:avLst/>
              </a:prstGeom>
              <a:solidFill>
                <a:srgbClr val="F6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B6B18A2-E474-432F-89E1-5D4D8A3E3B5E}"/>
                  </a:ext>
                </a:extLst>
              </p:cNvPr>
              <p:cNvSpPr/>
              <p:nvPr/>
            </p:nvSpPr>
            <p:spPr>
              <a:xfrm>
                <a:off x="5370402" y="3816414"/>
                <a:ext cx="1114318" cy="1114318"/>
              </a:xfrm>
              <a:prstGeom prst="ellipse">
                <a:avLst/>
              </a:prstGeom>
              <a:solidFill>
                <a:srgbClr val="456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71F8A79-7907-4755-B118-E5F027F69C15}"/>
                  </a:ext>
                </a:extLst>
              </p:cNvPr>
              <p:cNvSpPr/>
              <p:nvPr/>
            </p:nvSpPr>
            <p:spPr>
              <a:xfrm>
                <a:off x="5491093" y="3941597"/>
                <a:ext cx="869170" cy="869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6292EFB8-A39D-42B5-A3FE-4D0353F711B7}"/>
                  </a:ext>
                </a:extLst>
              </p:cNvPr>
              <p:cNvSpPr/>
              <p:nvPr/>
            </p:nvSpPr>
            <p:spPr>
              <a:xfrm>
                <a:off x="6963574" y="4027574"/>
                <a:ext cx="692000" cy="691998"/>
              </a:xfrm>
              <a:prstGeom prst="ellipse">
                <a:avLst/>
              </a:prstGeom>
              <a:solidFill>
                <a:schemeClr val="bg1"/>
              </a:solidFill>
              <a:ln w="50800">
                <a:solidFill>
                  <a:srgbClr val="CED4DA"/>
                </a:solidFill>
              </a:ln>
              <a:effectLst>
                <a:outerShdw blurRad="482600" sx="102000" sy="102000" algn="ctr" rotWithShape="0">
                  <a:srgbClr val="00296B">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5047731-EC0C-4FD4-8439-BD28AEDE0733}"/>
                  </a:ext>
                </a:extLst>
              </p:cNvPr>
              <p:cNvSpPr/>
              <p:nvPr/>
            </p:nvSpPr>
            <p:spPr>
              <a:xfrm>
                <a:off x="5457835" y="2547589"/>
                <a:ext cx="692000" cy="691998"/>
              </a:xfrm>
              <a:prstGeom prst="ellipse">
                <a:avLst/>
              </a:prstGeom>
              <a:solidFill>
                <a:schemeClr val="bg1"/>
              </a:solidFill>
              <a:ln w="50800">
                <a:solidFill>
                  <a:srgbClr val="CED4DA"/>
                </a:solidFill>
              </a:ln>
              <a:effectLst>
                <a:outerShdw blurRad="482600" sx="102000" sy="102000" algn="ctr" rotWithShape="0">
                  <a:srgbClr val="00296B">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9A2F3D7-AA1D-4005-9A53-F10B2F149DC2}"/>
                  </a:ext>
                </a:extLst>
              </p:cNvPr>
              <p:cNvSpPr/>
              <p:nvPr/>
            </p:nvSpPr>
            <p:spPr>
              <a:xfrm>
                <a:off x="4086980" y="4027574"/>
                <a:ext cx="692000" cy="691998"/>
              </a:xfrm>
              <a:prstGeom prst="ellipse">
                <a:avLst/>
              </a:prstGeom>
              <a:solidFill>
                <a:schemeClr val="bg1"/>
              </a:solidFill>
              <a:ln w="50800">
                <a:solidFill>
                  <a:srgbClr val="CED4DA"/>
                </a:solidFill>
              </a:ln>
              <a:effectLst>
                <a:outerShdw blurRad="482600" sx="102000" sy="102000" algn="ctr" rotWithShape="0">
                  <a:srgbClr val="00296B">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DD465FA-1179-40B0-9CEA-0A2EC29EC1BD}"/>
                  </a:ext>
                </a:extLst>
              </p:cNvPr>
              <p:cNvSpPr txBox="1"/>
              <p:nvPr/>
            </p:nvSpPr>
            <p:spPr>
              <a:xfrm>
                <a:off x="3116175" y="2389220"/>
                <a:ext cx="1463139" cy="276999"/>
              </a:xfrm>
              <a:prstGeom prst="rect">
                <a:avLst/>
              </a:prstGeom>
              <a:noFill/>
            </p:spPr>
            <p:txBody>
              <a:bodyPr wrap="square">
                <a:spAutoFit/>
              </a:bodyPr>
              <a:lstStyle/>
              <a:p>
                <a:pPr algn="r"/>
                <a:r>
                  <a:rPr lang="en-US" sz="1200" b="1" dirty="0">
                    <a:solidFill>
                      <a:srgbClr val="4565AD"/>
                    </a:solidFill>
                    <a:latin typeface="Raleway "/>
                    <a:ea typeface="Open Sans" panose="020B0606030504020204" pitchFamily="34" charset="0"/>
                    <a:cs typeface="Open Sans" panose="020B0606030504020204" pitchFamily="34" charset="0"/>
                  </a:rPr>
                  <a:t>COMPÉTENCES</a:t>
                </a:r>
              </a:p>
            </p:txBody>
          </p:sp>
          <p:sp>
            <p:nvSpPr>
              <p:cNvPr id="40" name="TextBox 39">
                <a:extLst>
                  <a:ext uri="{FF2B5EF4-FFF2-40B4-BE49-F238E27FC236}">
                    <a16:creationId xmlns:a16="http://schemas.microsoft.com/office/drawing/2014/main" id="{5FFCCC8D-D956-438E-88A0-2A37B29E8CB4}"/>
                  </a:ext>
                </a:extLst>
              </p:cNvPr>
              <p:cNvSpPr txBox="1"/>
              <p:nvPr/>
            </p:nvSpPr>
            <p:spPr>
              <a:xfrm>
                <a:off x="1637661" y="5519376"/>
                <a:ext cx="2979915" cy="276999"/>
              </a:xfrm>
              <a:prstGeom prst="rect">
                <a:avLst/>
              </a:prstGeom>
              <a:noFill/>
            </p:spPr>
            <p:txBody>
              <a:bodyPr wrap="square">
                <a:spAutoFit/>
              </a:bodyPr>
              <a:lstStyle/>
              <a:p>
                <a:pPr algn="r"/>
                <a:r>
                  <a:rPr lang="fr-FR" sz="1200" b="1" dirty="0">
                    <a:solidFill>
                      <a:srgbClr val="4565AD"/>
                    </a:solidFill>
                    <a:latin typeface="Raleway "/>
                    <a:ea typeface="Open Sans" panose="020B0606030504020204" pitchFamily="34" charset="0"/>
                    <a:cs typeface="Open Sans" panose="020B0606030504020204" pitchFamily="34" charset="0"/>
                  </a:rPr>
                  <a:t>ESPACES DE COWORKING</a:t>
                </a:r>
                <a:endParaRPr lang="en-US" sz="1200" b="1" dirty="0">
                  <a:solidFill>
                    <a:srgbClr val="4565AD"/>
                  </a:solidFill>
                  <a:latin typeface="Raleway "/>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3C9BE07C-9A1D-4B72-9EB8-6A7F6C44845A}"/>
                  </a:ext>
                </a:extLst>
              </p:cNvPr>
              <p:cNvSpPr txBox="1"/>
              <p:nvPr/>
            </p:nvSpPr>
            <p:spPr>
              <a:xfrm>
                <a:off x="7121201" y="2359775"/>
                <a:ext cx="4052734" cy="307777"/>
              </a:xfrm>
              <a:prstGeom prst="rect">
                <a:avLst/>
              </a:prstGeom>
              <a:noFill/>
            </p:spPr>
            <p:txBody>
              <a:bodyPr wrap="square">
                <a:spAutoFit/>
              </a:bodyPr>
              <a:lstStyle/>
              <a:p>
                <a:r>
                  <a:rPr lang="fr-FR" sz="1200" b="1" dirty="0">
                    <a:solidFill>
                      <a:srgbClr val="4565AD"/>
                    </a:solidFill>
                    <a:latin typeface="Raleway "/>
                    <a:ea typeface="Open Sans" panose="020B0606030504020204" pitchFamily="34" charset="0"/>
                    <a:cs typeface="Open Sans" panose="020B0606030504020204" pitchFamily="34" charset="0"/>
                  </a:rPr>
                  <a:t>SOUTIEN ADMINISTRATIF ET FINANCIER</a:t>
                </a:r>
              </a:p>
            </p:txBody>
          </p:sp>
          <p:sp>
            <p:nvSpPr>
              <p:cNvPr id="46" name="TextBox 45">
                <a:extLst>
                  <a:ext uri="{FF2B5EF4-FFF2-40B4-BE49-F238E27FC236}">
                    <a16:creationId xmlns:a16="http://schemas.microsoft.com/office/drawing/2014/main" id="{69C644D7-B515-481C-90A3-FB853EED53B4}"/>
                  </a:ext>
                </a:extLst>
              </p:cNvPr>
              <p:cNvSpPr txBox="1"/>
              <p:nvPr/>
            </p:nvSpPr>
            <p:spPr>
              <a:xfrm>
                <a:off x="7121201" y="5519376"/>
                <a:ext cx="4553012" cy="307777"/>
              </a:xfrm>
              <a:prstGeom prst="rect">
                <a:avLst/>
              </a:prstGeom>
              <a:noFill/>
            </p:spPr>
            <p:txBody>
              <a:bodyPr wrap="square">
                <a:spAutoFit/>
              </a:bodyPr>
              <a:lstStyle/>
              <a:p>
                <a:r>
                  <a:rPr lang="fr-FR" sz="1200" b="1" dirty="0">
                    <a:solidFill>
                      <a:srgbClr val="4565AD"/>
                    </a:solidFill>
                    <a:latin typeface="Raleway "/>
                    <a:ea typeface="Open Sans" panose="020B0606030504020204" pitchFamily="34" charset="0"/>
                    <a:cs typeface="Open Sans" panose="020B0606030504020204" pitchFamily="34" charset="0"/>
                  </a:rPr>
                  <a:t>NETWORKING, OPPORTUNITÉS D’</a:t>
                </a:r>
                <a:r>
                  <a:rPr lang="fr-FR" sz="1200" b="1" spc="-150" dirty="0">
                    <a:solidFill>
                      <a:srgbClr val="4565AD"/>
                    </a:solidFill>
                    <a:latin typeface="Raleway "/>
                    <a:ea typeface="Open Sans" panose="020B0606030504020204" pitchFamily="34" charset="0"/>
                    <a:cs typeface="Open Sans" panose="020B0606030504020204" pitchFamily="34" charset="0"/>
                  </a:rPr>
                  <a:t> </a:t>
                </a:r>
                <a:r>
                  <a:rPr lang="fr-FR" sz="1200" b="1" dirty="0">
                    <a:solidFill>
                      <a:srgbClr val="4565AD"/>
                    </a:solidFill>
                    <a:latin typeface="Raleway "/>
                    <a:ea typeface="Open Sans" panose="020B0606030504020204" pitchFamily="34" charset="0"/>
                    <a:cs typeface="Open Sans" panose="020B0606030504020204" pitchFamily="34" charset="0"/>
                  </a:rPr>
                  <a:t>AFFAIRES</a:t>
                </a:r>
                <a:endParaRPr lang="en-US" sz="1200" b="1" dirty="0">
                  <a:solidFill>
                    <a:srgbClr val="4565AD"/>
                  </a:solidFill>
                  <a:latin typeface="Raleway "/>
                  <a:ea typeface="Open Sans" panose="020B0606030504020204" pitchFamily="34" charset="0"/>
                  <a:cs typeface="Open Sans" panose="020B0606030504020204" pitchFamily="34" charset="0"/>
                </a:endParaRPr>
              </a:p>
            </p:txBody>
          </p:sp>
          <p:sp>
            <p:nvSpPr>
              <p:cNvPr id="70" name="TextBox 69">
                <a:extLst>
                  <a:ext uri="{FF2B5EF4-FFF2-40B4-BE49-F238E27FC236}">
                    <a16:creationId xmlns:a16="http://schemas.microsoft.com/office/drawing/2014/main" id="{D243C52B-4120-4897-B449-95DEB8D6F035}"/>
                  </a:ext>
                </a:extLst>
              </p:cNvPr>
              <p:cNvSpPr txBox="1"/>
              <p:nvPr/>
            </p:nvSpPr>
            <p:spPr>
              <a:xfrm>
                <a:off x="-448660" y="2666219"/>
                <a:ext cx="5055046" cy="495862"/>
              </a:xfrm>
              <a:prstGeom prst="rect">
                <a:avLst/>
              </a:prstGeom>
              <a:noFill/>
            </p:spPr>
            <p:txBody>
              <a:bodyPr wrap="square">
                <a:spAutoFit/>
              </a:bodyPr>
              <a:lstStyle/>
              <a:p>
                <a:pPr algn="r"/>
                <a:r>
                  <a:rPr lang="fr-FR" sz="1000" dirty="0">
                    <a:solidFill>
                      <a:srgbClr val="32325D"/>
                    </a:solidFill>
                    <a:latin typeface="Open Sans" panose="020B0606030504020204" pitchFamily="34" charset="0"/>
                    <a:ea typeface="Open Sans" panose="020B0606030504020204" pitchFamily="34" charset="0"/>
                    <a:cs typeface="Open Sans" panose="020B0606030504020204" pitchFamily="34" charset="0"/>
                  </a:rPr>
                  <a:t>Mobilisation de Mentors et d’Experts</a:t>
                </a:r>
              </a:p>
              <a:p>
                <a:pPr algn="r"/>
                <a:endParaRPr lang="fr-FR" sz="300" dirty="0">
                  <a:solidFill>
                    <a:srgbClr val="32325D"/>
                  </a:solidFill>
                  <a:latin typeface="Open Sans" panose="020B0606030504020204" pitchFamily="34" charset="0"/>
                  <a:ea typeface="Open Sans" panose="020B0606030504020204" pitchFamily="34" charset="0"/>
                  <a:cs typeface="Open Sans" panose="020B0606030504020204" pitchFamily="34" charset="0"/>
                </a:endParaRPr>
              </a:p>
              <a:p>
                <a:pPr algn="r"/>
                <a:r>
                  <a:rPr lang="fr-FR" sz="1000" dirty="0">
                    <a:solidFill>
                      <a:srgbClr val="32325D"/>
                    </a:solidFill>
                    <a:latin typeface="Open Sans" panose="020B0606030504020204" pitchFamily="34" charset="0"/>
                    <a:ea typeface="Open Sans" panose="020B0606030504020204" pitchFamily="34" charset="0"/>
                    <a:cs typeface="Open Sans" panose="020B0606030504020204" pitchFamily="34" charset="0"/>
                  </a:rPr>
                  <a:t>Cycle de formation pour monter en compétences entrepreneuriales</a:t>
                </a:r>
              </a:p>
            </p:txBody>
          </p:sp>
          <p:sp>
            <p:nvSpPr>
              <p:cNvPr id="71" name="TextBox 70">
                <a:extLst>
                  <a:ext uri="{FF2B5EF4-FFF2-40B4-BE49-F238E27FC236}">
                    <a16:creationId xmlns:a16="http://schemas.microsoft.com/office/drawing/2014/main" id="{EE88DE7F-F256-48FF-8EF0-622DE52FE485}"/>
                  </a:ext>
                </a:extLst>
              </p:cNvPr>
              <p:cNvSpPr txBox="1"/>
              <p:nvPr/>
            </p:nvSpPr>
            <p:spPr>
              <a:xfrm>
                <a:off x="198683" y="5863761"/>
                <a:ext cx="4445965" cy="553998"/>
              </a:xfrm>
              <a:prstGeom prst="rect">
                <a:avLst/>
              </a:prstGeom>
              <a:noFill/>
            </p:spPr>
            <p:txBody>
              <a:bodyPr wrap="square">
                <a:spAutoFit/>
              </a:bodyPr>
              <a:lstStyle/>
              <a:p>
                <a:pPr algn="r"/>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Bureaux équipés au siège de la CFCIM </a:t>
                </a:r>
                <a:r>
                  <a:rPr lang="fr-FR" sz="1000" dirty="0">
                    <a:solidFill>
                      <a:srgbClr val="32325D"/>
                    </a:solidFill>
                    <a:latin typeface="Open Sans" panose="020B0606030504020204" pitchFamily="34" charset="0"/>
                    <a:ea typeface="Open Sans" panose="020B0606030504020204" pitchFamily="34" charset="0"/>
                    <a:cs typeface="Open Sans" panose="020B0606030504020204" pitchFamily="34" charset="0"/>
                  </a:rPr>
                  <a:t>(av. Mers Sultan, Casablanca) : accueil quotidien, accès wifi, lignes téléphoniques, imprimante, salle de réunion …</a:t>
                </a:r>
                <a:endParaRPr lang="en-US" sz="1000" dirty="0">
                  <a:solidFill>
                    <a:srgbClr val="32325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D2FB333C-DD78-4B0B-85D5-176A5BFB79A5}"/>
                  </a:ext>
                </a:extLst>
              </p:cNvPr>
              <p:cNvSpPr txBox="1"/>
              <p:nvPr/>
            </p:nvSpPr>
            <p:spPr>
              <a:xfrm>
                <a:off x="7121202" y="2666219"/>
                <a:ext cx="5201257" cy="615553"/>
              </a:xfrm>
              <a:prstGeom prst="rect">
                <a:avLst/>
              </a:prstGeom>
              <a:noFill/>
            </p:spPr>
            <p:txBody>
              <a:bodyPr wrap="square">
                <a:spAutoFit/>
              </a:bodyPr>
              <a:lstStyle/>
              <a:p>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Club des Business </a:t>
                </a:r>
                <a:r>
                  <a:rPr lang="fr-FR" sz="1000" b="1" dirty="0" err="1">
                    <a:solidFill>
                      <a:srgbClr val="32325D"/>
                    </a:solidFill>
                    <a:latin typeface="Open Sans" panose="020B0606030504020204" pitchFamily="34" charset="0"/>
                    <a:ea typeface="Open Sans" panose="020B0606030504020204" pitchFamily="34" charset="0"/>
                    <a:cs typeface="Open Sans" panose="020B0606030504020204" pitchFamily="34" charset="0"/>
                  </a:rPr>
                  <a:t>Angels</a:t>
                </a:r>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 de la CFCIM</a:t>
                </a:r>
              </a:p>
              <a:p>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Subvention INNOV IDEA de la CCG</a:t>
                </a:r>
                <a:r>
                  <a:rPr lang="fr-FR" sz="1000" dirty="0">
                    <a:solidFill>
                      <a:srgbClr val="32325D"/>
                    </a:solidFill>
                    <a:latin typeface="Open Sans" panose="020B0606030504020204" pitchFamily="34" charset="0"/>
                    <a:ea typeface="Open Sans" panose="020B0606030504020204" pitchFamily="34" charset="0"/>
                    <a:cs typeface="Open Sans" panose="020B0606030504020204" pitchFamily="34" charset="0"/>
                  </a:rPr>
                  <a:t>, jusqu’à 200 k MAD, sous conditions</a:t>
                </a:r>
              </a:p>
              <a:p>
                <a:r>
                  <a:rPr lang="fr-FR" sz="1000" b="1" dirty="0">
                    <a:solidFill>
                      <a:srgbClr val="32325D"/>
                    </a:solidFill>
                    <a:latin typeface="Open Sans" panose="020B0606030504020204" pitchFamily="34" charset="0"/>
                    <a:ea typeface="Open Sans" panose="020B0606030504020204" pitchFamily="34" charset="0"/>
                    <a:cs typeface="Open Sans" panose="020B0606030504020204" pitchFamily="34" charset="0"/>
                  </a:rPr>
                  <a:t>Services d’appui à la création d’entreprise de la CFCIM</a:t>
                </a:r>
              </a:p>
            </p:txBody>
          </p:sp>
          <p:pic>
            <p:nvPicPr>
              <p:cNvPr id="76" name="Graphique 75">
                <a:extLst>
                  <a:ext uri="{FF2B5EF4-FFF2-40B4-BE49-F238E27FC236}">
                    <a16:creationId xmlns:a16="http://schemas.microsoft.com/office/drawing/2014/main" id="{2D5BA779-F8F7-7848-A525-D286DEB263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3960" y="4123776"/>
                <a:ext cx="499594" cy="499594"/>
              </a:xfrm>
              <a:prstGeom prst="rect">
                <a:avLst/>
              </a:prstGeom>
            </p:spPr>
          </p:pic>
          <p:pic>
            <p:nvPicPr>
              <p:cNvPr id="78" name="Graphique 77">
                <a:extLst>
                  <a:ext uri="{FF2B5EF4-FFF2-40B4-BE49-F238E27FC236}">
                    <a16:creationId xmlns:a16="http://schemas.microsoft.com/office/drawing/2014/main" id="{250B47F0-21B5-5F4A-A895-099C19D1C8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09003" y="4173518"/>
                <a:ext cx="400110" cy="400110"/>
              </a:xfrm>
              <a:prstGeom prst="rect">
                <a:avLst/>
              </a:prstGeom>
            </p:spPr>
          </p:pic>
          <p:pic>
            <p:nvPicPr>
              <p:cNvPr id="118" name="Graphique 117">
                <a:extLst>
                  <a:ext uri="{FF2B5EF4-FFF2-40B4-BE49-F238E27FC236}">
                    <a16:creationId xmlns:a16="http://schemas.microsoft.com/office/drawing/2014/main" id="{FC11DFC4-183B-E64E-BCA4-4042D91A9F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8331" y="5571709"/>
                <a:ext cx="400110" cy="400110"/>
              </a:xfrm>
              <a:prstGeom prst="rect">
                <a:avLst/>
              </a:prstGeom>
            </p:spPr>
          </p:pic>
          <p:pic>
            <p:nvPicPr>
              <p:cNvPr id="119" name="Graphique 118">
                <a:extLst>
                  <a:ext uri="{FF2B5EF4-FFF2-40B4-BE49-F238E27FC236}">
                    <a16:creationId xmlns:a16="http://schemas.microsoft.com/office/drawing/2014/main" id="{3600CF27-0891-6643-85C5-125A26FCD9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1479" y="2676547"/>
                <a:ext cx="404712" cy="404712"/>
              </a:xfrm>
              <a:prstGeom prst="rect">
                <a:avLst/>
              </a:prstGeom>
            </p:spPr>
          </p:pic>
          <p:pic>
            <p:nvPicPr>
              <p:cNvPr id="12" name="Graphique 11">
                <a:extLst>
                  <a:ext uri="{FF2B5EF4-FFF2-40B4-BE49-F238E27FC236}">
                    <a16:creationId xmlns:a16="http://schemas.microsoft.com/office/drawing/2014/main" id="{38C9A3D4-3D42-6F4C-A7FB-1915ED40FC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32667" y="4179795"/>
                <a:ext cx="400626" cy="400626"/>
              </a:xfrm>
              <a:prstGeom prst="rect">
                <a:avLst/>
              </a:prstGeom>
            </p:spPr>
          </p:pic>
        </p:grpSp>
      </p:grpSp>
      <p:sp>
        <p:nvSpPr>
          <p:cNvPr id="30" name="TextBox 50">
            <a:extLst>
              <a:ext uri="{FF2B5EF4-FFF2-40B4-BE49-F238E27FC236}">
                <a16:creationId xmlns:a16="http://schemas.microsoft.com/office/drawing/2014/main" id="{101AC02B-F7AB-1C4E-97F9-2631828BD122}"/>
              </a:ext>
            </a:extLst>
          </p:cNvPr>
          <p:cNvSpPr txBox="1"/>
          <p:nvPr/>
        </p:nvSpPr>
        <p:spPr>
          <a:xfrm rot="5400000">
            <a:off x="3290405" y="-838138"/>
            <a:ext cx="400110" cy="4721421"/>
          </a:xfrm>
          <a:prstGeom prst="rect">
            <a:avLst/>
          </a:prstGeom>
          <a:noFill/>
        </p:spPr>
        <p:txBody>
          <a:bodyPr vert="vert270" wrap="none" rtlCol="0">
            <a:spAutoFit/>
          </a:bodyPr>
          <a:lstStyle/>
          <a:p>
            <a:r>
              <a:rPr lang="fr-FR" sz="1400" b="1" dirty="0">
                <a:solidFill>
                  <a:srgbClr val="4565AD"/>
                </a:solidFill>
                <a:latin typeface="Open Sans" panose="020B0606030504020204" pitchFamily="34" charset="0"/>
                <a:ea typeface="Open Sans" panose="020B0606030504020204" pitchFamily="34" charset="0"/>
                <a:cs typeface="Open Sans" panose="020B0606030504020204" pitchFamily="34" charset="0"/>
              </a:rPr>
              <a:t>Coût ?</a:t>
            </a:r>
            <a:r>
              <a:rPr lang="fr-FR" sz="1100" dirty="0">
                <a:solidFill>
                  <a:srgbClr val="4565AD"/>
                </a:solidFill>
                <a:latin typeface="Open Sans" panose="020B0606030504020204" pitchFamily="34" charset="0"/>
                <a:ea typeface="Open Sans" panose="020B0606030504020204" pitchFamily="34" charset="0"/>
                <a:cs typeface="Open Sans" panose="020B0606030504020204" pitchFamily="34" charset="0"/>
              </a:rPr>
              <a:t> </a:t>
            </a:r>
            <a:r>
              <a:rPr lang="fr-FR" sz="1100" dirty="0">
                <a:solidFill>
                  <a:srgbClr val="32325D"/>
                </a:solidFill>
                <a:latin typeface="Open Sans" panose="020B0606030504020204" pitchFamily="34" charset="0"/>
                <a:ea typeface="Open Sans" panose="020B0606030504020204" pitchFamily="34" charset="0"/>
                <a:cs typeface="Open Sans" panose="020B0606030504020204" pitchFamily="34" charset="0"/>
              </a:rPr>
              <a:t>Programme gratuit. - </a:t>
            </a:r>
            <a:r>
              <a:rPr lang="fr-FR" sz="1400" b="1" dirty="0">
                <a:solidFill>
                  <a:srgbClr val="4565AD"/>
                </a:solidFill>
                <a:latin typeface="Open Sans" panose="020B0606030504020204" pitchFamily="34" charset="0"/>
                <a:ea typeface="Open Sans" panose="020B0606030504020204" pitchFamily="34" charset="0"/>
                <a:cs typeface="Open Sans" panose="020B0606030504020204" pitchFamily="34" charset="0"/>
              </a:rPr>
              <a:t>Durée ?</a:t>
            </a:r>
            <a:r>
              <a:rPr lang="fr-FR" sz="1100" dirty="0">
                <a:solidFill>
                  <a:srgbClr val="4565AD"/>
                </a:solidFill>
                <a:latin typeface="Open Sans" panose="020B0606030504020204" pitchFamily="34" charset="0"/>
                <a:ea typeface="Open Sans" panose="020B0606030504020204" pitchFamily="34" charset="0"/>
                <a:cs typeface="Open Sans" panose="020B0606030504020204" pitchFamily="34" charset="0"/>
              </a:rPr>
              <a:t> </a:t>
            </a:r>
            <a:r>
              <a:rPr lang="fr-FR" sz="1100" dirty="0">
                <a:solidFill>
                  <a:srgbClr val="32325D"/>
                </a:solidFill>
                <a:latin typeface="Open Sans" panose="020B0606030504020204" pitchFamily="34" charset="0"/>
                <a:ea typeface="Open Sans" panose="020B0606030504020204" pitchFamily="34" charset="0"/>
                <a:cs typeface="Open Sans" panose="020B0606030504020204" pitchFamily="34" charset="0"/>
              </a:rPr>
              <a:t>18 mois d’accompagnement. </a:t>
            </a:r>
          </a:p>
        </p:txBody>
      </p:sp>
      <p:cxnSp>
        <p:nvCxnSpPr>
          <p:cNvPr id="32" name="Straight Connector 51">
            <a:extLst>
              <a:ext uri="{FF2B5EF4-FFF2-40B4-BE49-F238E27FC236}">
                <a16:creationId xmlns:a16="http://schemas.microsoft.com/office/drawing/2014/main" id="{41C4DE94-4CB8-4E44-8E13-AF5E182BD3B6}"/>
              </a:ext>
            </a:extLst>
          </p:cNvPr>
          <p:cNvCxnSpPr>
            <a:cxnSpLocks/>
          </p:cNvCxnSpPr>
          <p:nvPr/>
        </p:nvCxnSpPr>
        <p:spPr>
          <a:xfrm rot="5400000">
            <a:off x="433100" y="124672"/>
            <a:ext cx="0" cy="866200"/>
          </a:xfrm>
          <a:prstGeom prst="line">
            <a:avLst/>
          </a:prstGeom>
          <a:ln w="19050">
            <a:solidFill>
              <a:srgbClr val="D91D49"/>
            </a:solidFill>
          </a:ln>
        </p:spPr>
        <p:style>
          <a:lnRef idx="1">
            <a:schemeClr val="accent1"/>
          </a:lnRef>
          <a:fillRef idx="0">
            <a:schemeClr val="accent1"/>
          </a:fillRef>
          <a:effectRef idx="0">
            <a:schemeClr val="accent1"/>
          </a:effectRef>
          <a:fontRef idx="minor">
            <a:schemeClr val="tx1"/>
          </a:fontRef>
        </p:style>
      </p:cxnSp>
      <p:sp>
        <p:nvSpPr>
          <p:cNvPr id="33" name="TextBox 52">
            <a:extLst>
              <a:ext uri="{FF2B5EF4-FFF2-40B4-BE49-F238E27FC236}">
                <a16:creationId xmlns:a16="http://schemas.microsoft.com/office/drawing/2014/main" id="{C4AD439A-239B-0548-9928-2F1C1CB8F5A5}"/>
              </a:ext>
            </a:extLst>
          </p:cNvPr>
          <p:cNvSpPr txBox="1"/>
          <p:nvPr/>
        </p:nvSpPr>
        <p:spPr>
          <a:xfrm rot="5400000">
            <a:off x="3551288" y="-2065579"/>
            <a:ext cx="1107996" cy="5951074"/>
          </a:xfrm>
          <a:prstGeom prst="rect">
            <a:avLst/>
          </a:prstGeom>
          <a:noFill/>
          <a:effectLst/>
        </p:spPr>
        <p:txBody>
          <a:bodyPr vert="vert270" wrap="square" rtlCol="0">
            <a:spAutoFit/>
          </a:bodyPr>
          <a:lstStyle/>
          <a:p>
            <a:r>
              <a:rPr lang="en-US" sz="3000" dirty="0">
                <a:solidFill>
                  <a:srgbClr val="003A65"/>
                </a:solidFill>
                <a:latin typeface="Raleway Black" panose="020B0A03030101060003" pitchFamily="34" charset="0"/>
              </a:rPr>
              <a:t>OFFRE D’ACCOMPAGNEMENT DU </a:t>
            </a:r>
            <a:r>
              <a:rPr lang="en-US" sz="3000" dirty="0">
                <a:solidFill>
                  <a:srgbClr val="D91D49"/>
                </a:solidFill>
                <a:latin typeface="Raleway Black" panose="020B0A03030101060003" pitchFamily="34" charset="0"/>
              </a:rPr>
              <a:t>KLUSTER CFCIM</a:t>
            </a:r>
          </a:p>
        </p:txBody>
      </p:sp>
    </p:spTree>
    <p:extLst>
      <p:ext uri="{BB962C8B-B14F-4D97-AF65-F5344CB8AC3E}">
        <p14:creationId xmlns:p14="http://schemas.microsoft.com/office/powerpoint/2010/main" val="106616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personne, complet&#10;&#10;Description générée automatiquement">
            <a:extLst>
              <a:ext uri="{FF2B5EF4-FFF2-40B4-BE49-F238E27FC236}">
                <a16:creationId xmlns:a16="http://schemas.microsoft.com/office/drawing/2014/main" id="{35F74AF2-A32F-D247-976A-1DED2599510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999" r="38981"/>
          <a:stretch/>
        </p:blipFill>
        <p:spPr>
          <a:xfrm>
            <a:off x="0" y="0"/>
            <a:ext cx="4011613" cy="6858000"/>
          </a:xfrm>
        </p:spPr>
      </p:pic>
      <p:sp>
        <p:nvSpPr>
          <p:cNvPr id="33" name="Rectangle 32">
            <a:extLst>
              <a:ext uri="{FF2B5EF4-FFF2-40B4-BE49-F238E27FC236}">
                <a16:creationId xmlns:a16="http://schemas.microsoft.com/office/drawing/2014/main" id="{AC740990-9E84-4AB2-9FFE-854E5C260E95}"/>
              </a:ext>
            </a:extLst>
          </p:cNvPr>
          <p:cNvSpPr/>
          <p:nvPr/>
        </p:nvSpPr>
        <p:spPr>
          <a:xfrm>
            <a:off x="2254150" y="1822316"/>
            <a:ext cx="3422072" cy="3213369"/>
          </a:xfrm>
          <a:prstGeom prst="rect">
            <a:avLst/>
          </a:prstGeom>
          <a:solidFill>
            <a:srgbClr val="00296B">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FCC51F-F7A0-4324-9211-FDCA33CA5BE3}"/>
              </a:ext>
            </a:extLst>
          </p:cNvPr>
          <p:cNvSpPr txBox="1"/>
          <p:nvPr/>
        </p:nvSpPr>
        <p:spPr>
          <a:xfrm>
            <a:off x="2401346" y="3030595"/>
            <a:ext cx="3109776" cy="954107"/>
          </a:xfrm>
          <a:prstGeom prst="rect">
            <a:avLst/>
          </a:prstGeom>
          <a:noFill/>
          <a:effectLst/>
        </p:spPr>
        <p:txBody>
          <a:bodyPr wrap="square" rtlCol="0">
            <a:spAutoFit/>
          </a:bodyPr>
          <a:lstStyle/>
          <a:p>
            <a:pPr algn="ctr"/>
            <a:r>
              <a:rPr lang="en-US" sz="2800" spc="300" dirty="0">
                <a:solidFill>
                  <a:srgbClr val="F6F9FC"/>
                </a:solidFill>
                <a:latin typeface="Raleway Black" panose="020B0A03030101060003" pitchFamily="34" charset="0"/>
              </a:rPr>
              <a:t>NOS PARTENAIRES</a:t>
            </a:r>
          </a:p>
        </p:txBody>
      </p:sp>
      <p:pic>
        <p:nvPicPr>
          <p:cNvPr id="22" name="Image 21">
            <a:extLst>
              <a:ext uri="{FF2B5EF4-FFF2-40B4-BE49-F238E27FC236}">
                <a16:creationId xmlns:a16="http://schemas.microsoft.com/office/drawing/2014/main" id="{6239DCED-4670-9849-B55D-EDB2DC4C7BB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00896" y="4459396"/>
            <a:ext cx="892135" cy="880221"/>
          </a:xfrm>
          <a:prstGeom prst="rect">
            <a:avLst/>
          </a:prstGeom>
        </p:spPr>
      </p:pic>
      <p:pic>
        <p:nvPicPr>
          <p:cNvPr id="29" name="Picture 2" descr="Roland Berger — Wikipédia">
            <a:extLst>
              <a:ext uri="{FF2B5EF4-FFF2-40B4-BE49-F238E27FC236}">
                <a16:creationId xmlns:a16="http://schemas.microsoft.com/office/drawing/2014/main" id="{F219D757-FC94-2D40-ACC7-D47CE2546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493" y="3431026"/>
            <a:ext cx="1014816" cy="480574"/>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CC90B3DE-8A18-6340-A24D-1BF9063D9A50}"/>
              </a:ext>
            </a:extLst>
          </p:cNvPr>
          <p:cNvPicPr>
            <a:picLocks noChangeAspect="1"/>
          </p:cNvPicPr>
          <p:nvPr/>
        </p:nvPicPr>
        <p:blipFill rotWithShape="1">
          <a:blip r:embed="rId5"/>
          <a:srcRect l="89235"/>
          <a:stretch/>
        </p:blipFill>
        <p:spPr>
          <a:xfrm>
            <a:off x="8096324" y="2061028"/>
            <a:ext cx="742876" cy="708878"/>
          </a:xfrm>
          <a:prstGeom prst="rect">
            <a:avLst/>
          </a:prstGeom>
        </p:spPr>
      </p:pic>
      <p:pic>
        <p:nvPicPr>
          <p:cNvPr id="15" name="Image 14">
            <a:extLst>
              <a:ext uri="{FF2B5EF4-FFF2-40B4-BE49-F238E27FC236}">
                <a16:creationId xmlns:a16="http://schemas.microsoft.com/office/drawing/2014/main" id="{5E78A019-9759-FF47-9A58-E225ED2DA0C7}"/>
              </a:ext>
            </a:extLst>
          </p:cNvPr>
          <p:cNvPicPr>
            <a:picLocks noChangeAspect="1"/>
          </p:cNvPicPr>
          <p:nvPr/>
        </p:nvPicPr>
        <p:blipFill rotWithShape="1">
          <a:blip r:embed="rId5"/>
          <a:srcRect l="61285" r="10767"/>
          <a:stretch/>
        </p:blipFill>
        <p:spPr>
          <a:xfrm>
            <a:off x="8972138" y="2074280"/>
            <a:ext cx="1928555" cy="708878"/>
          </a:xfrm>
          <a:prstGeom prst="rect">
            <a:avLst/>
          </a:prstGeom>
        </p:spPr>
      </p:pic>
      <p:pic>
        <p:nvPicPr>
          <p:cNvPr id="16" name="Image 15">
            <a:extLst>
              <a:ext uri="{FF2B5EF4-FFF2-40B4-BE49-F238E27FC236}">
                <a16:creationId xmlns:a16="http://schemas.microsoft.com/office/drawing/2014/main" id="{3BF061CF-F4D2-5C43-A3A1-2289CFD6ACD1}"/>
              </a:ext>
            </a:extLst>
          </p:cNvPr>
          <p:cNvPicPr>
            <a:picLocks noChangeAspect="1"/>
          </p:cNvPicPr>
          <p:nvPr/>
        </p:nvPicPr>
        <p:blipFill rotWithShape="1">
          <a:blip r:embed="rId5"/>
          <a:srcRect l="33338" r="38714"/>
          <a:stretch/>
        </p:blipFill>
        <p:spPr>
          <a:xfrm>
            <a:off x="6095999" y="2061028"/>
            <a:ext cx="1928555" cy="708878"/>
          </a:xfrm>
          <a:prstGeom prst="rect">
            <a:avLst/>
          </a:prstGeom>
        </p:spPr>
      </p:pic>
      <p:sp>
        <p:nvSpPr>
          <p:cNvPr id="18" name="TextBox 16">
            <a:extLst>
              <a:ext uri="{FF2B5EF4-FFF2-40B4-BE49-F238E27FC236}">
                <a16:creationId xmlns:a16="http://schemas.microsoft.com/office/drawing/2014/main" id="{9D09E407-84A0-124B-A73F-D59690F63A75}"/>
              </a:ext>
            </a:extLst>
          </p:cNvPr>
          <p:cNvSpPr txBox="1"/>
          <p:nvPr/>
        </p:nvSpPr>
        <p:spPr>
          <a:xfrm>
            <a:off x="6096000" y="1784029"/>
            <a:ext cx="3109776" cy="276999"/>
          </a:xfrm>
          <a:prstGeom prst="rect">
            <a:avLst/>
          </a:prstGeom>
          <a:noFill/>
          <a:effectLst/>
        </p:spPr>
        <p:txBody>
          <a:bodyPr wrap="square" rtlCol="0">
            <a:spAutoFit/>
          </a:bodyPr>
          <a:lstStyle/>
          <a:p>
            <a:r>
              <a:rPr lang="en-US" sz="1200" b="1" dirty="0" err="1">
                <a:solidFill>
                  <a:srgbClr val="4565AD"/>
                </a:solidFill>
                <a:latin typeface="Raleway" panose="020B0503030101060003" pitchFamily="34" charset="77"/>
              </a:rPr>
              <a:t>Partenaires</a:t>
            </a:r>
            <a:r>
              <a:rPr lang="en-US" sz="1200" b="1" dirty="0">
                <a:solidFill>
                  <a:srgbClr val="4565AD"/>
                </a:solidFill>
                <a:latin typeface="Raleway" panose="020B0503030101060003" pitchFamily="34" charset="77"/>
              </a:rPr>
              <a:t> financiers</a:t>
            </a:r>
          </a:p>
        </p:txBody>
      </p:sp>
      <p:sp>
        <p:nvSpPr>
          <p:cNvPr id="19" name="TextBox 16">
            <a:extLst>
              <a:ext uri="{FF2B5EF4-FFF2-40B4-BE49-F238E27FC236}">
                <a16:creationId xmlns:a16="http://schemas.microsoft.com/office/drawing/2014/main" id="{A1C781C8-1EFD-374E-BCB8-3D2D334F7703}"/>
              </a:ext>
            </a:extLst>
          </p:cNvPr>
          <p:cNvSpPr txBox="1"/>
          <p:nvPr/>
        </p:nvSpPr>
        <p:spPr>
          <a:xfrm>
            <a:off x="6096000" y="3030595"/>
            <a:ext cx="3109776" cy="276999"/>
          </a:xfrm>
          <a:prstGeom prst="rect">
            <a:avLst/>
          </a:prstGeom>
          <a:noFill/>
          <a:effectLst/>
        </p:spPr>
        <p:txBody>
          <a:bodyPr wrap="square" rtlCol="0">
            <a:spAutoFit/>
          </a:bodyPr>
          <a:lstStyle/>
          <a:p>
            <a:r>
              <a:rPr lang="en-US" sz="1200" b="1" dirty="0" err="1">
                <a:solidFill>
                  <a:srgbClr val="4565AD"/>
                </a:solidFill>
                <a:latin typeface="Raleway" panose="020B0503030101060003" pitchFamily="34" charset="77"/>
              </a:rPr>
              <a:t>Partenaire</a:t>
            </a:r>
            <a:r>
              <a:rPr lang="en-US" sz="1200" b="1" dirty="0">
                <a:solidFill>
                  <a:srgbClr val="4565AD"/>
                </a:solidFill>
                <a:latin typeface="Raleway" panose="020B0503030101060003" pitchFamily="34" charset="77"/>
              </a:rPr>
              <a:t> de </a:t>
            </a:r>
            <a:r>
              <a:rPr lang="en-US" sz="1200" b="1" dirty="0" err="1">
                <a:solidFill>
                  <a:srgbClr val="4565AD"/>
                </a:solidFill>
                <a:latin typeface="Raleway" panose="020B0503030101060003" pitchFamily="34" charset="77"/>
              </a:rPr>
              <a:t>compétences</a:t>
            </a:r>
            <a:endParaRPr lang="en-US" sz="1200" b="1" dirty="0">
              <a:solidFill>
                <a:srgbClr val="4565AD"/>
              </a:solidFill>
              <a:latin typeface="Raleway" panose="020B0503030101060003" pitchFamily="34" charset="77"/>
            </a:endParaRPr>
          </a:p>
        </p:txBody>
      </p:sp>
      <p:sp>
        <p:nvSpPr>
          <p:cNvPr id="20" name="TextBox 16">
            <a:extLst>
              <a:ext uri="{FF2B5EF4-FFF2-40B4-BE49-F238E27FC236}">
                <a16:creationId xmlns:a16="http://schemas.microsoft.com/office/drawing/2014/main" id="{3C8800DF-4EFF-FB4B-8BF4-A15359B590FD}"/>
              </a:ext>
            </a:extLst>
          </p:cNvPr>
          <p:cNvSpPr txBox="1"/>
          <p:nvPr/>
        </p:nvSpPr>
        <p:spPr>
          <a:xfrm>
            <a:off x="6096000" y="4145544"/>
            <a:ext cx="3109776" cy="276999"/>
          </a:xfrm>
          <a:prstGeom prst="rect">
            <a:avLst/>
          </a:prstGeom>
          <a:noFill/>
          <a:effectLst/>
        </p:spPr>
        <p:txBody>
          <a:bodyPr wrap="square" rtlCol="0">
            <a:spAutoFit/>
          </a:bodyPr>
          <a:lstStyle/>
          <a:p>
            <a:r>
              <a:rPr lang="en-US" sz="1200" b="1" dirty="0" err="1">
                <a:solidFill>
                  <a:srgbClr val="4565AD"/>
                </a:solidFill>
                <a:latin typeface="Raleway" panose="020B0503030101060003" pitchFamily="34" charset="77"/>
              </a:rPr>
              <a:t>Partenaire</a:t>
            </a:r>
            <a:r>
              <a:rPr lang="en-US" sz="1200" b="1" dirty="0">
                <a:solidFill>
                  <a:srgbClr val="4565AD"/>
                </a:solidFill>
                <a:latin typeface="Raleway" panose="020B0503030101060003" pitchFamily="34" charset="77"/>
              </a:rPr>
              <a:t> </a:t>
            </a:r>
            <a:r>
              <a:rPr lang="en-US" sz="1200" b="1" dirty="0" err="1">
                <a:solidFill>
                  <a:srgbClr val="4565AD"/>
                </a:solidFill>
                <a:latin typeface="Raleway" panose="020B0503030101060003" pitchFamily="34" charset="77"/>
              </a:rPr>
              <a:t>institutionnel</a:t>
            </a:r>
            <a:endParaRPr lang="en-US" sz="1200" b="1" dirty="0">
              <a:solidFill>
                <a:srgbClr val="4565AD"/>
              </a:solidFill>
              <a:latin typeface="Raleway" panose="020B0503030101060003" pitchFamily="34" charset="77"/>
            </a:endParaRPr>
          </a:p>
        </p:txBody>
      </p:sp>
      <p:pic>
        <p:nvPicPr>
          <p:cNvPr id="3" name="Image 2">
            <a:extLst>
              <a:ext uri="{FF2B5EF4-FFF2-40B4-BE49-F238E27FC236}">
                <a16:creationId xmlns:a16="http://schemas.microsoft.com/office/drawing/2014/main" id="{FB61A0DA-1795-4DBE-A645-7425846841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9567" y="4482244"/>
            <a:ext cx="777272" cy="880222"/>
          </a:xfrm>
          <a:prstGeom prst="rect">
            <a:avLst/>
          </a:prstGeom>
        </p:spPr>
      </p:pic>
    </p:spTree>
    <p:extLst>
      <p:ext uri="{BB962C8B-B14F-4D97-AF65-F5344CB8AC3E}">
        <p14:creationId xmlns:p14="http://schemas.microsoft.com/office/powerpoint/2010/main" val="425861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BE6A211-6AC6-4D61-BF8F-9E9A1B845D65}"/>
              </a:ext>
            </a:extLst>
          </p:cNvPr>
          <p:cNvSpPr txBox="1"/>
          <p:nvPr/>
        </p:nvSpPr>
        <p:spPr>
          <a:xfrm>
            <a:off x="843727" y="226740"/>
            <a:ext cx="9877282" cy="646331"/>
          </a:xfrm>
          <a:prstGeom prst="rect">
            <a:avLst/>
          </a:prstGeom>
          <a:noFill/>
          <a:effectLst/>
        </p:spPr>
        <p:txBody>
          <a:bodyPr wrap="square" rtlCol="0">
            <a:spAutoFit/>
          </a:bodyPr>
          <a:lstStyle/>
          <a:p>
            <a:r>
              <a:rPr lang="en-US" sz="3600" spc="300" dirty="0">
                <a:solidFill>
                  <a:srgbClr val="003A65"/>
                </a:solidFill>
                <a:latin typeface="Raleway Black" panose="020B0A03030101060003" pitchFamily="34" charset="0"/>
              </a:rPr>
              <a:t>LA COMMUNAUTÉ DE </a:t>
            </a:r>
            <a:r>
              <a:rPr lang="en-US" sz="3600" spc="300" dirty="0">
                <a:solidFill>
                  <a:srgbClr val="D91D49"/>
                </a:solidFill>
                <a:latin typeface="Raleway Black" panose="020B0A03030101060003" pitchFamily="34" charset="0"/>
              </a:rPr>
              <a:t>STARTUPS*</a:t>
            </a:r>
          </a:p>
        </p:txBody>
      </p:sp>
      <p:cxnSp>
        <p:nvCxnSpPr>
          <p:cNvPr id="19" name="Straight Connector 18">
            <a:extLst>
              <a:ext uri="{FF2B5EF4-FFF2-40B4-BE49-F238E27FC236}">
                <a16:creationId xmlns:a16="http://schemas.microsoft.com/office/drawing/2014/main" id="{426DEB61-BA3A-4CAE-B66B-7E1C7F05E777}"/>
              </a:ext>
            </a:extLst>
          </p:cNvPr>
          <p:cNvCxnSpPr>
            <a:cxnSpLocks/>
          </p:cNvCxnSpPr>
          <p:nvPr/>
        </p:nvCxnSpPr>
        <p:spPr>
          <a:xfrm flipH="1">
            <a:off x="-13576" y="403256"/>
            <a:ext cx="670269" cy="0"/>
          </a:xfrm>
          <a:prstGeom prst="line">
            <a:avLst/>
          </a:prstGeom>
          <a:ln w="19050">
            <a:solidFill>
              <a:srgbClr val="D91D49"/>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679ABBFC-02A0-4304-931A-A33B6571BBC1}"/>
              </a:ext>
            </a:extLst>
          </p:cNvPr>
          <p:cNvGrpSpPr/>
          <p:nvPr/>
        </p:nvGrpSpPr>
        <p:grpSpPr>
          <a:xfrm>
            <a:off x="1015942" y="1258810"/>
            <a:ext cx="10155082" cy="5144128"/>
            <a:chOff x="1576259" y="1689546"/>
            <a:chExt cx="8605130" cy="4358989"/>
          </a:xfrm>
          <a:noFill/>
        </p:grpSpPr>
        <p:grpSp>
          <p:nvGrpSpPr>
            <p:cNvPr id="14" name="Groupe 13">
              <a:extLst>
                <a:ext uri="{FF2B5EF4-FFF2-40B4-BE49-F238E27FC236}">
                  <a16:creationId xmlns:a16="http://schemas.microsoft.com/office/drawing/2014/main" id="{90E544D9-D129-455E-97AC-6C9E73024B0E}"/>
                </a:ext>
              </a:extLst>
            </p:cNvPr>
            <p:cNvGrpSpPr/>
            <p:nvPr/>
          </p:nvGrpSpPr>
          <p:grpSpPr>
            <a:xfrm>
              <a:off x="1590024" y="4588605"/>
              <a:ext cx="5158649" cy="1443914"/>
              <a:chOff x="-11586" y="2033401"/>
              <a:chExt cx="5952387" cy="1875075"/>
            </a:xfrm>
            <a:grpFill/>
          </p:grpSpPr>
          <p:sp>
            <p:nvSpPr>
              <p:cNvPr id="15" name="Rectangle 14">
                <a:extLst>
                  <a:ext uri="{FF2B5EF4-FFF2-40B4-BE49-F238E27FC236}">
                    <a16:creationId xmlns:a16="http://schemas.microsoft.com/office/drawing/2014/main" id="{2500AEF9-4E7C-4311-BADF-88A191756BB5}"/>
                  </a:ext>
                </a:extLst>
              </p:cNvPr>
              <p:cNvSpPr/>
              <p:nvPr/>
            </p:nvSpPr>
            <p:spPr>
              <a:xfrm>
                <a:off x="3957934" y="2033402"/>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16" name="Rectangle 15">
                <a:extLst>
                  <a:ext uri="{FF2B5EF4-FFF2-40B4-BE49-F238E27FC236}">
                    <a16:creationId xmlns:a16="http://schemas.microsoft.com/office/drawing/2014/main" id="{91AE79B6-25C2-49A0-9C34-3425C1D95119}"/>
                  </a:ext>
                </a:extLst>
              </p:cNvPr>
              <p:cNvSpPr/>
              <p:nvPr/>
            </p:nvSpPr>
            <p:spPr>
              <a:xfrm>
                <a:off x="-11586" y="2033401"/>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18" name="Rectangle 17">
                <a:extLst>
                  <a:ext uri="{FF2B5EF4-FFF2-40B4-BE49-F238E27FC236}">
                    <a16:creationId xmlns:a16="http://schemas.microsoft.com/office/drawing/2014/main" id="{8293AD8D-FD2C-4EA6-BE64-8F1594349963}"/>
                  </a:ext>
                </a:extLst>
              </p:cNvPr>
              <p:cNvSpPr/>
              <p:nvPr/>
            </p:nvSpPr>
            <p:spPr>
              <a:xfrm>
                <a:off x="1965427" y="2033402"/>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grpSp>
        <p:grpSp>
          <p:nvGrpSpPr>
            <p:cNvPr id="20" name="Groupe 19">
              <a:extLst>
                <a:ext uri="{FF2B5EF4-FFF2-40B4-BE49-F238E27FC236}">
                  <a16:creationId xmlns:a16="http://schemas.microsoft.com/office/drawing/2014/main" id="{64642375-54E8-49B0-8C54-5AE1AFBCC317}"/>
                </a:ext>
              </a:extLst>
            </p:cNvPr>
            <p:cNvGrpSpPr/>
            <p:nvPr/>
          </p:nvGrpSpPr>
          <p:grpSpPr>
            <a:xfrm>
              <a:off x="1576259" y="1689546"/>
              <a:ext cx="8605130" cy="4358989"/>
              <a:chOff x="-16507" y="2033239"/>
              <a:chExt cx="9929164" cy="5660608"/>
            </a:xfrm>
            <a:grpFill/>
          </p:grpSpPr>
          <p:sp>
            <p:nvSpPr>
              <p:cNvPr id="21" name="Rectangle 20">
                <a:extLst>
                  <a:ext uri="{FF2B5EF4-FFF2-40B4-BE49-F238E27FC236}">
                    <a16:creationId xmlns:a16="http://schemas.microsoft.com/office/drawing/2014/main" id="{FB5D9DCA-E02E-4BDB-B4AF-E04966EE1F8F}"/>
                  </a:ext>
                </a:extLst>
              </p:cNvPr>
              <p:cNvSpPr/>
              <p:nvPr/>
            </p:nvSpPr>
            <p:spPr>
              <a:xfrm>
                <a:off x="3957934" y="2033402"/>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22" name="Rectangle 21">
                <a:extLst>
                  <a:ext uri="{FF2B5EF4-FFF2-40B4-BE49-F238E27FC236}">
                    <a16:creationId xmlns:a16="http://schemas.microsoft.com/office/drawing/2014/main" id="{4AE82F5D-EFEE-455D-9601-5A888CF7D81F}"/>
                  </a:ext>
                </a:extLst>
              </p:cNvPr>
              <p:cNvSpPr/>
              <p:nvPr/>
            </p:nvSpPr>
            <p:spPr>
              <a:xfrm>
                <a:off x="-11586" y="2033401"/>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23" name="Rectangle 22">
                <a:extLst>
                  <a:ext uri="{FF2B5EF4-FFF2-40B4-BE49-F238E27FC236}">
                    <a16:creationId xmlns:a16="http://schemas.microsoft.com/office/drawing/2014/main" id="{8C204131-2BA1-486A-BAC2-3CB5261C2E6C}"/>
                  </a:ext>
                </a:extLst>
              </p:cNvPr>
              <p:cNvSpPr/>
              <p:nvPr/>
            </p:nvSpPr>
            <p:spPr>
              <a:xfrm>
                <a:off x="51310" y="3196763"/>
                <a:ext cx="1857074" cy="457215"/>
              </a:xfrm>
              <a:prstGeom prst="rect">
                <a:avLst/>
              </a:prstGeom>
              <a:grpFill/>
              <a:ln>
                <a:noFill/>
              </a:ln>
            </p:spPr>
            <p:txBody>
              <a:bodyPr wrap="square">
                <a:spAutoFit/>
              </a:bodyPr>
              <a:lstStyle/>
              <a:p>
                <a:pPr algn="ctr"/>
                <a:r>
                  <a:rPr lang="fr-FR" sz="1050" dirty="0">
                    <a:solidFill>
                      <a:srgbClr val="00296B"/>
                    </a:solidFill>
                    <a:latin typeface="Lato"/>
                  </a:rPr>
                  <a:t>Marque d’</a:t>
                </a:r>
                <a:r>
                  <a:rPr lang="fr-FR" sz="1050" b="1" dirty="0">
                    <a:solidFill>
                      <a:srgbClr val="00296B"/>
                    </a:solidFill>
                    <a:latin typeface="Lato"/>
                  </a:rPr>
                  <a:t>artisanat marocain éco-socio-responsable</a:t>
                </a:r>
                <a:endParaRPr lang="fr-FR" sz="300" dirty="0">
                  <a:solidFill>
                    <a:srgbClr val="00296B"/>
                  </a:solidFill>
                  <a:latin typeface="Lato"/>
                </a:endParaRPr>
              </a:p>
            </p:txBody>
          </p:sp>
          <p:sp>
            <p:nvSpPr>
              <p:cNvPr id="24" name="Rectangle 23">
                <a:extLst>
                  <a:ext uri="{FF2B5EF4-FFF2-40B4-BE49-F238E27FC236}">
                    <a16:creationId xmlns:a16="http://schemas.microsoft.com/office/drawing/2014/main" id="{3EFB263F-C629-4B8B-ABF2-F82B4B38D526}"/>
                  </a:ext>
                </a:extLst>
              </p:cNvPr>
              <p:cNvSpPr/>
              <p:nvPr/>
            </p:nvSpPr>
            <p:spPr>
              <a:xfrm>
                <a:off x="2028324" y="3196763"/>
                <a:ext cx="1889977" cy="635021"/>
              </a:xfrm>
              <a:prstGeom prst="rect">
                <a:avLst/>
              </a:prstGeom>
              <a:grpFill/>
              <a:ln>
                <a:noFill/>
              </a:ln>
            </p:spPr>
            <p:txBody>
              <a:bodyPr wrap="square">
                <a:spAutoFit/>
              </a:bodyPr>
              <a:lstStyle/>
              <a:p>
                <a:pPr algn="ctr"/>
                <a:r>
                  <a:rPr lang="fr-FR" sz="1050" dirty="0">
                    <a:solidFill>
                      <a:srgbClr val="00296B"/>
                    </a:solidFill>
                    <a:latin typeface="Lato"/>
                  </a:rPr>
                  <a:t>Marketplace dédiée aux professionnels du </a:t>
                </a:r>
                <a:r>
                  <a:rPr lang="fr-FR" sz="1050" b="1" dirty="0">
                    <a:solidFill>
                      <a:srgbClr val="00296B"/>
                    </a:solidFill>
                    <a:latin typeface="Lato"/>
                  </a:rPr>
                  <a:t>mariage marocain</a:t>
                </a:r>
                <a:endParaRPr lang="fr-FR" sz="1050" dirty="0">
                  <a:solidFill>
                    <a:srgbClr val="00296B"/>
                  </a:solidFill>
                  <a:latin typeface="Lato"/>
                </a:endParaRPr>
              </a:p>
            </p:txBody>
          </p:sp>
          <p:sp>
            <p:nvSpPr>
              <p:cNvPr id="25" name="Rectangle 24">
                <a:extLst>
                  <a:ext uri="{FF2B5EF4-FFF2-40B4-BE49-F238E27FC236}">
                    <a16:creationId xmlns:a16="http://schemas.microsoft.com/office/drawing/2014/main" id="{E003F85D-368E-4643-8526-5B9F4957443F}"/>
                  </a:ext>
                </a:extLst>
              </p:cNvPr>
              <p:cNvSpPr/>
              <p:nvPr/>
            </p:nvSpPr>
            <p:spPr>
              <a:xfrm>
                <a:off x="5961763" y="3196763"/>
                <a:ext cx="1982867" cy="778959"/>
              </a:xfrm>
              <a:prstGeom prst="rect">
                <a:avLst/>
              </a:prstGeom>
              <a:grpFill/>
              <a:ln>
                <a:noFill/>
              </a:ln>
            </p:spPr>
            <p:txBody>
              <a:bodyPr wrap="square">
                <a:spAutoFit/>
              </a:bodyPr>
              <a:lstStyle/>
              <a:p>
                <a:pPr algn="ctr"/>
                <a:r>
                  <a:rPr lang="fr-FR" sz="1000" b="1" dirty="0">
                    <a:solidFill>
                      <a:srgbClr val="00296B"/>
                    </a:solidFill>
                    <a:latin typeface="Lato"/>
                  </a:rPr>
                  <a:t>Média sportif </a:t>
                </a:r>
                <a:r>
                  <a:rPr lang="fr-FR" sz="1000" dirty="0">
                    <a:solidFill>
                      <a:srgbClr val="00296B"/>
                    </a:solidFill>
                    <a:latin typeface="Lato"/>
                  </a:rPr>
                  <a:t>et indépendant pour accompagner la transformation de l’industrie sportive dans le royaume</a:t>
                </a:r>
              </a:p>
            </p:txBody>
          </p:sp>
          <p:sp>
            <p:nvSpPr>
              <p:cNvPr id="26" name="Rectangle 25">
                <a:extLst>
                  <a:ext uri="{FF2B5EF4-FFF2-40B4-BE49-F238E27FC236}">
                    <a16:creationId xmlns:a16="http://schemas.microsoft.com/office/drawing/2014/main" id="{F69A95CB-AF8C-4A56-85F2-670AEC70E6A6}"/>
                  </a:ext>
                </a:extLst>
              </p:cNvPr>
              <p:cNvSpPr/>
              <p:nvPr/>
            </p:nvSpPr>
            <p:spPr>
              <a:xfrm>
                <a:off x="1965427" y="2033402"/>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27" name="Rectangle 26">
                <a:extLst>
                  <a:ext uri="{FF2B5EF4-FFF2-40B4-BE49-F238E27FC236}">
                    <a16:creationId xmlns:a16="http://schemas.microsoft.com/office/drawing/2014/main" id="{DD113AB5-516B-447C-B60F-8BA3F29EF636}"/>
                  </a:ext>
                </a:extLst>
              </p:cNvPr>
              <p:cNvSpPr/>
              <p:nvPr/>
            </p:nvSpPr>
            <p:spPr>
              <a:xfrm>
                <a:off x="5944472" y="2033402"/>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28" name="Rectangle 27">
                <a:extLst>
                  <a:ext uri="{FF2B5EF4-FFF2-40B4-BE49-F238E27FC236}">
                    <a16:creationId xmlns:a16="http://schemas.microsoft.com/office/drawing/2014/main" id="{8D2D4196-16BA-4D75-8CE7-FDC95061A50F}"/>
                  </a:ext>
                </a:extLst>
              </p:cNvPr>
              <p:cNvSpPr/>
              <p:nvPr/>
            </p:nvSpPr>
            <p:spPr>
              <a:xfrm>
                <a:off x="3918300" y="3196763"/>
                <a:ext cx="2052749" cy="635021"/>
              </a:xfrm>
              <a:prstGeom prst="rect">
                <a:avLst/>
              </a:prstGeom>
              <a:grpFill/>
              <a:ln>
                <a:noFill/>
              </a:ln>
            </p:spPr>
            <p:txBody>
              <a:bodyPr wrap="square">
                <a:spAutoFit/>
              </a:bodyPr>
              <a:lstStyle/>
              <a:p>
                <a:pPr algn="ctr"/>
                <a:r>
                  <a:rPr lang="fr-FR" sz="1050" dirty="0">
                    <a:solidFill>
                      <a:srgbClr val="00296B"/>
                    </a:solidFill>
                    <a:latin typeface="Lato"/>
                  </a:rPr>
                  <a:t>Plateforme de services immobiliers en ligne (ex: prix de l’immobilier à Casablanca)</a:t>
                </a:r>
              </a:p>
            </p:txBody>
          </p:sp>
          <p:sp>
            <p:nvSpPr>
              <p:cNvPr id="29" name="Rectangle 28">
                <a:extLst>
                  <a:ext uri="{FF2B5EF4-FFF2-40B4-BE49-F238E27FC236}">
                    <a16:creationId xmlns:a16="http://schemas.microsoft.com/office/drawing/2014/main" id="{CA3CEC8B-E0C8-46F7-8630-4964A2BF3F09}"/>
                  </a:ext>
                </a:extLst>
              </p:cNvPr>
              <p:cNvSpPr/>
              <p:nvPr/>
            </p:nvSpPr>
            <p:spPr>
              <a:xfrm>
                <a:off x="35732" y="6847153"/>
                <a:ext cx="1857074" cy="846694"/>
              </a:xfrm>
              <a:prstGeom prst="rect">
                <a:avLst/>
              </a:prstGeom>
              <a:grpFill/>
              <a:ln>
                <a:noFill/>
              </a:ln>
            </p:spPr>
            <p:txBody>
              <a:bodyPr wrap="square">
                <a:spAutoFit/>
              </a:bodyPr>
              <a:lstStyle/>
              <a:p>
                <a:pPr algn="ctr"/>
                <a:r>
                  <a:rPr lang="fr-FR" sz="1100" dirty="0">
                    <a:solidFill>
                      <a:srgbClr val="00296B"/>
                    </a:solidFill>
                    <a:latin typeface="Lato"/>
                  </a:rPr>
                  <a:t>Ateliers et maquettes made in Morocco pour sensibiliser les jeunes aux STEM</a:t>
                </a:r>
                <a:endParaRPr lang="fr-FR" sz="400" dirty="0">
                  <a:solidFill>
                    <a:srgbClr val="00296B"/>
                  </a:solidFill>
                  <a:latin typeface="Lato"/>
                </a:endParaRPr>
              </a:p>
            </p:txBody>
          </p:sp>
          <p:sp>
            <p:nvSpPr>
              <p:cNvPr id="30" name="Rectangle 29">
                <a:extLst>
                  <a:ext uri="{FF2B5EF4-FFF2-40B4-BE49-F238E27FC236}">
                    <a16:creationId xmlns:a16="http://schemas.microsoft.com/office/drawing/2014/main" id="{6B1B6953-579A-429C-BE6C-364A35365BE7}"/>
                  </a:ext>
                </a:extLst>
              </p:cNvPr>
              <p:cNvSpPr/>
              <p:nvPr/>
            </p:nvSpPr>
            <p:spPr>
              <a:xfrm>
                <a:off x="5944523" y="5797163"/>
                <a:ext cx="1982867" cy="1875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31" name="Rectangle 30">
                <a:extLst>
                  <a:ext uri="{FF2B5EF4-FFF2-40B4-BE49-F238E27FC236}">
                    <a16:creationId xmlns:a16="http://schemas.microsoft.com/office/drawing/2014/main" id="{545D19A8-BED7-4BDE-B9EB-28D12A39B209}"/>
                  </a:ext>
                </a:extLst>
              </p:cNvPr>
              <p:cNvSpPr/>
              <p:nvPr/>
            </p:nvSpPr>
            <p:spPr>
              <a:xfrm>
                <a:off x="-16507" y="3914789"/>
                <a:ext cx="1982867" cy="1875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dirty="0">
                  <a:solidFill>
                    <a:srgbClr val="00296B"/>
                  </a:solidFill>
                </a:endParaRPr>
              </a:p>
            </p:txBody>
          </p:sp>
          <p:sp>
            <p:nvSpPr>
              <p:cNvPr id="63" name="Rectangle 62">
                <a:extLst>
                  <a:ext uri="{FF2B5EF4-FFF2-40B4-BE49-F238E27FC236}">
                    <a16:creationId xmlns:a16="http://schemas.microsoft.com/office/drawing/2014/main" id="{4C3FD6AB-A08A-41AB-80E2-AE398A7CD09F}"/>
                  </a:ext>
                </a:extLst>
              </p:cNvPr>
              <p:cNvSpPr/>
              <p:nvPr/>
            </p:nvSpPr>
            <p:spPr>
              <a:xfrm>
                <a:off x="7912857" y="2033239"/>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dirty="0">
                  <a:solidFill>
                    <a:srgbClr val="00296B"/>
                  </a:solidFill>
                </a:endParaRPr>
              </a:p>
            </p:txBody>
          </p:sp>
          <p:sp>
            <p:nvSpPr>
              <p:cNvPr id="64" name="Rectangle 63">
                <a:extLst>
                  <a:ext uri="{FF2B5EF4-FFF2-40B4-BE49-F238E27FC236}">
                    <a16:creationId xmlns:a16="http://schemas.microsoft.com/office/drawing/2014/main" id="{85082649-6644-48C7-88F3-AD4FA3475495}"/>
                  </a:ext>
                </a:extLst>
              </p:cNvPr>
              <p:cNvSpPr/>
              <p:nvPr/>
            </p:nvSpPr>
            <p:spPr>
              <a:xfrm>
                <a:off x="7916833" y="5798209"/>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65" name="Rectangle 64">
                <a:extLst>
                  <a:ext uri="{FF2B5EF4-FFF2-40B4-BE49-F238E27FC236}">
                    <a16:creationId xmlns:a16="http://schemas.microsoft.com/office/drawing/2014/main" id="{26B0F4E4-61EB-4877-A606-5293376D9D9C}"/>
                  </a:ext>
                </a:extLst>
              </p:cNvPr>
              <p:cNvSpPr/>
              <p:nvPr/>
            </p:nvSpPr>
            <p:spPr>
              <a:xfrm>
                <a:off x="7917043" y="3908203"/>
                <a:ext cx="1982867" cy="1875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67" name="Rectangle 66">
                <a:extLst>
                  <a:ext uri="{FF2B5EF4-FFF2-40B4-BE49-F238E27FC236}">
                    <a16:creationId xmlns:a16="http://schemas.microsoft.com/office/drawing/2014/main" id="{0BA47E15-1C1A-4887-AFB0-3DD4FC2CB18F}"/>
                  </a:ext>
                </a:extLst>
              </p:cNvPr>
              <p:cNvSpPr/>
              <p:nvPr/>
            </p:nvSpPr>
            <p:spPr>
              <a:xfrm>
                <a:off x="7859908" y="3196763"/>
                <a:ext cx="2052749" cy="635021"/>
              </a:xfrm>
              <a:prstGeom prst="rect">
                <a:avLst/>
              </a:prstGeom>
              <a:grpFill/>
              <a:ln>
                <a:noFill/>
              </a:ln>
            </p:spPr>
            <p:txBody>
              <a:bodyPr wrap="square">
                <a:spAutoFit/>
              </a:bodyPr>
              <a:lstStyle/>
              <a:p>
                <a:pPr algn="ctr"/>
                <a:r>
                  <a:rPr lang="fr-FR" sz="1050" dirty="0">
                    <a:solidFill>
                      <a:srgbClr val="00296B"/>
                    </a:solidFill>
                    <a:latin typeface="Lato"/>
                  </a:rPr>
                  <a:t>Réseau social de promotion de l’employabilité et de la formation. </a:t>
                </a:r>
              </a:p>
            </p:txBody>
          </p:sp>
        </p:grpSp>
        <p:pic>
          <p:nvPicPr>
            <p:cNvPr id="32" name="Image 31" descr="Une image contenant dessin, horloge, signe&#10;&#10;Description générée automatiquement">
              <a:extLst>
                <a:ext uri="{FF2B5EF4-FFF2-40B4-BE49-F238E27FC236}">
                  <a16:creationId xmlns:a16="http://schemas.microsoft.com/office/drawing/2014/main" id="{7C72DBD3-D99B-4E2F-969F-46C5F6C2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237" y="2038110"/>
              <a:ext cx="988874" cy="302442"/>
            </a:xfrm>
            <a:prstGeom prst="rect">
              <a:avLst/>
            </a:prstGeom>
            <a:grpFill/>
            <a:ln>
              <a:noFill/>
            </a:ln>
          </p:spPr>
        </p:pic>
        <p:sp>
          <p:nvSpPr>
            <p:cNvPr id="33" name="Rectangle 32">
              <a:extLst>
                <a:ext uri="{FF2B5EF4-FFF2-40B4-BE49-F238E27FC236}">
                  <a16:creationId xmlns:a16="http://schemas.microsoft.com/office/drawing/2014/main" id="{4CBA0FC1-83AF-4818-AFC5-FDC7E119413F}"/>
                </a:ext>
              </a:extLst>
            </p:cNvPr>
            <p:cNvSpPr/>
            <p:nvPr/>
          </p:nvSpPr>
          <p:spPr>
            <a:xfrm>
              <a:off x="2132867" y="1817603"/>
              <a:ext cx="598537" cy="755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96B"/>
                </a:solidFill>
              </a:endParaRPr>
            </a:p>
          </p:txBody>
        </p:sp>
        <p:pic>
          <p:nvPicPr>
            <p:cNvPr id="39" name="Image 38">
              <a:extLst>
                <a:ext uri="{FF2B5EF4-FFF2-40B4-BE49-F238E27FC236}">
                  <a16:creationId xmlns:a16="http://schemas.microsoft.com/office/drawing/2014/main" id="{6F4198BA-753A-442D-AE45-33111E542E4D}"/>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37947" y="1830854"/>
              <a:ext cx="563895" cy="716955"/>
            </a:xfrm>
            <a:prstGeom prst="rect">
              <a:avLst/>
            </a:prstGeom>
            <a:grpFill/>
            <a:ln>
              <a:noFill/>
            </a:ln>
          </p:spPr>
        </p:pic>
        <p:grpSp>
          <p:nvGrpSpPr>
            <p:cNvPr id="40" name="Groupe 39">
              <a:extLst>
                <a:ext uri="{FF2B5EF4-FFF2-40B4-BE49-F238E27FC236}">
                  <a16:creationId xmlns:a16="http://schemas.microsoft.com/office/drawing/2014/main" id="{CD288CF2-6878-48E6-9D6D-600B364A5D3E}"/>
                </a:ext>
              </a:extLst>
            </p:cNvPr>
            <p:cNvGrpSpPr/>
            <p:nvPr/>
          </p:nvGrpSpPr>
          <p:grpSpPr>
            <a:xfrm>
              <a:off x="1612778" y="3129147"/>
              <a:ext cx="8541298" cy="2893315"/>
              <a:chOff x="9596204" y="4413372"/>
              <a:chExt cx="10002127" cy="3788434"/>
            </a:xfrm>
            <a:grpFill/>
          </p:grpSpPr>
          <p:sp>
            <p:nvSpPr>
              <p:cNvPr id="41" name="Rectangle 40">
                <a:extLst>
                  <a:ext uri="{FF2B5EF4-FFF2-40B4-BE49-F238E27FC236}">
                    <a16:creationId xmlns:a16="http://schemas.microsoft.com/office/drawing/2014/main" id="{6E7D1933-1CAD-4C26-8BAB-09B70BFCA363}"/>
                  </a:ext>
                </a:extLst>
              </p:cNvPr>
              <p:cNvSpPr/>
              <p:nvPr/>
            </p:nvSpPr>
            <p:spPr>
              <a:xfrm>
                <a:off x="15617899" y="4413372"/>
                <a:ext cx="1982867" cy="18956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45" name="Rectangle 44">
                <a:extLst>
                  <a:ext uri="{FF2B5EF4-FFF2-40B4-BE49-F238E27FC236}">
                    <a16:creationId xmlns:a16="http://schemas.microsoft.com/office/drawing/2014/main" id="{EE77E24E-B558-42F2-9584-E4918BD187B8}"/>
                  </a:ext>
                </a:extLst>
              </p:cNvPr>
              <p:cNvSpPr/>
              <p:nvPr/>
            </p:nvSpPr>
            <p:spPr>
              <a:xfrm>
                <a:off x="11584786" y="4416838"/>
                <a:ext cx="1982867" cy="1891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solidFill>
                    <a:srgbClr val="00296B"/>
                  </a:solidFill>
                </a:endParaRPr>
              </a:p>
            </p:txBody>
          </p:sp>
          <p:sp>
            <p:nvSpPr>
              <p:cNvPr id="46" name="Rectangle 45">
                <a:extLst>
                  <a:ext uri="{FF2B5EF4-FFF2-40B4-BE49-F238E27FC236}">
                    <a16:creationId xmlns:a16="http://schemas.microsoft.com/office/drawing/2014/main" id="{DE5B765D-3F51-4CA5-BF41-C706BC800CD1}"/>
                  </a:ext>
                </a:extLst>
              </p:cNvPr>
              <p:cNvSpPr/>
              <p:nvPr/>
            </p:nvSpPr>
            <p:spPr>
              <a:xfrm>
                <a:off x="11670624" y="5546688"/>
                <a:ext cx="1857074" cy="640287"/>
              </a:xfrm>
              <a:prstGeom prst="rect">
                <a:avLst/>
              </a:prstGeom>
              <a:grpFill/>
              <a:ln>
                <a:noFill/>
              </a:ln>
            </p:spPr>
            <p:txBody>
              <a:bodyPr wrap="square">
                <a:spAutoFit/>
              </a:bodyPr>
              <a:lstStyle/>
              <a:p>
                <a:pPr algn="ctr"/>
                <a:r>
                  <a:rPr lang="fr-FR" sz="1050" dirty="0">
                    <a:solidFill>
                      <a:srgbClr val="00296B"/>
                    </a:solidFill>
                    <a:latin typeface="Lato"/>
                  </a:rPr>
                  <a:t>Enseignes publicitaires en </a:t>
                </a:r>
                <a:r>
                  <a:rPr lang="fr-FR" sz="1050" dirty="0" err="1">
                    <a:solidFill>
                      <a:srgbClr val="00296B"/>
                    </a:solidFill>
                    <a:latin typeface="Lato"/>
                  </a:rPr>
                  <a:t>Lighting</a:t>
                </a:r>
                <a:r>
                  <a:rPr lang="fr-FR" sz="1050" dirty="0">
                    <a:solidFill>
                      <a:srgbClr val="00296B"/>
                    </a:solidFill>
                    <a:latin typeface="Lato"/>
                  </a:rPr>
                  <a:t> Flex - </a:t>
                </a:r>
                <a:r>
                  <a:rPr lang="fr-FR" sz="1050" b="1" dirty="0">
                    <a:solidFill>
                      <a:srgbClr val="00296B"/>
                    </a:solidFill>
                    <a:latin typeface="Lato"/>
                  </a:rPr>
                  <a:t>Lumière imprimée</a:t>
                </a:r>
                <a:r>
                  <a:rPr lang="fr-FR" sz="1050" dirty="0">
                    <a:solidFill>
                      <a:srgbClr val="00296B"/>
                    </a:solidFill>
                    <a:latin typeface="Lato"/>
                  </a:rPr>
                  <a:t> </a:t>
                </a:r>
              </a:p>
            </p:txBody>
          </p:sp>
          <p:sp>
            <p:nvSpPr>
              <p:cNvPr id="47" name="Rectangle 46">
                <a:extLst>
                  <a:ext uri="{FF2B5EF4-FFF2-40B4-BE49-F238E27FC236}">
                    <a16:creationId xmlns:a16="http://schemas.microsoft.com/office/drawing/2014/main" id="{F19185A6-9BA8-4DF6-95F3-2BF54055BE29}"/>
                  </a:ext>
                </a:extLst>
              </p:cNvPr>
              <p:cNvSpPr/>
              <p:nvPr/>
            </p:nvSpPr>
            <p:spPr>
              <a:xfrm>
                <a:off x="9596204" y="5546688"/>
                <a:ext cx="1889977" cy="461007"/>
              </a:xfrm>
              <a:prstGeom prst="rect">
                <a:avLst/>
              </a:prstGeom>
              <a:grpFill/>
              <a:ln>
                <a:noFill/>
              </a:ln>
            </p:spPr>
            <p:txBody>
              <a:bodyPr wrap="square">
                <a:spAutoFit/>
              </a:bodyPr>
              <a:lstStyle/>
              <a:p>
                <a:pPr algn="ctr"/>
                <a:r>
                  <a:rPr lang="fr-FR" sz="1050" dirty="0">
                    <a:solidFill>
                      <a:srgbClr val="00296B"/>
                    </a:solidFill>
                    <a:latin typeface="Lato"/>
                  </a:rPr>
                  <a:t>Maroquinerie en </a:t>
                </a:r>
                <a:r>
                  <a:rPr lang="fr-FR" sz="1050" b="1" dirty="0">
                    <a:solidFill>
                      <a:srgbClr val="00296B"/>
                    </a:solidFill>
                    <a:latin typeface="Lato"/>
                  </a:rPr>
                  <a:t>cuir de poisson </a:t>
                </a:r>
                <a:r>
                  <a:rPr lang="fr-FR" sz="1050" dirty="0">
                    <a:solidFill>
                      <a:srgbClr val="00296B"/>
                    </a:solidFill>
                    <a:latin typeface="Lato"/>
                  </a:rPr>
                  <a:t>haut de gamme</a:t>
                </a:r>
              </a:p>
            </p:txBody>
          </p:sp>
          <p:sp>
            <p:nvSpPr>
              <p:cNvPr id="48" name="Rectangle 47">
                <a:extLst>
                  <a:ext uri="{FF2B5EF4-FFF2-40B4-BE49-F238E27FC236}">
                    <a16:creationId xmlns:a16="http://schemas.microsoft.com/office/drawing/2014/main" id="{563CDEF8-6879-4853-AC6E-F13BA3DAD43E}"/>
                  </a:ext>
                </a:extLst>
              </p:cNvPr>
              <p:cNvSpPr/>
              <p:nvPr/>
            </p:nvSpPr>
            <p:spPr>
              <a:xfrm>
                <a:off x="13595560" y="5546688"/>
                <a:ext cx="1982867" cy="665899"/>
              </a:xfrm>
              <a:prstGeom prst="rect">
                <a:avLst/>
              </a:prstGeom>
              <a:grpFill/>
              <a:ln>
                <a:noFill/>
              </a:ln>
            </p:spPr>
            <p:txBody>
              <a:bodyPr wrap="square">
                <a:spAutoFit/>
              </a:bodyPr>
              <a:lstStyle/>
              <a:p>
                <a:pPr algn="ctr"/>
                <a:r>
                  <a:rPr lang="fr-FR" sz="1100" dirty="0">
                    <a:solidFill>
                      <a:srgbClr val="00296B"/>
                    </a:solidFill>
                    <a:latin typeface="Lato"/>
                  </a:rPr>
                  <a:t>Digitaliser la </a:t>
                </a:r>
                <a:r>
                  <a:rPr lang="fr-FR" sz="1100" b="1" dirty="0">
                    <a:solidFill>
                      <a:srgbClr val="00296B"/>
                    </a:solidFill>
                    <a:latin typeface="Lato"/>
                  </a:rPr>
                  <a:t>data des tickets de caisse</a:t>
                </a:r>
                <a:r>
                  <a:rPr lang="fr-FR" sz="1100" dirty="0">
                    <a:solidFill>
                      <a:srgbClr val="00296B"/>
                    </a:solidFill>
                    <a:latin typeface="Lato"/>
                  </a:rPr>
                  <a:t> pour du marketing ciblé </a:t>
                </a:r>
              </a:p>
            </p:txBody>
          </p:sp>
          <p:sp>
            <p:nvSpPr>
              <p:cNvPr id="49" name="Rectangle 48">
                <a:extLst>
                  <a:ext uri="{FF2B5EF4-FFF2-40B4-BE49-F238E27FC236}">
                    <a16:creationId xmlns:a16="http://schemas.microsoft.com/office/drawing/2014/main" id="{796F7F38-0BCB-4EFD-81E1-82610444839E}"/>
                  </a:ext>
                </a:extLst>
              </p:cNvPr>
              <p:cNvSpPr/>
              <p:nvPr/>
            </p:nvSpPr>
            <p:spPr>
              <a:xfrm>
                <a:off x="15669636" y="5546688"/>
                <a:ext cx="1879287" cy="478081"/>
              </a:xfrm>
              <a:prstGeom prst="rect">
                <a:avLst/>
              </a:prstGeom>
              <a:grpFill/>
              <a:ln>
                <a:noFill/>
              </a:ln>
            </p:spPr>
            <p:txBody>
              <a:bodyPr wrap="square">
                <a:spAutoFit/>
              </a:bodyPr>
              <a:lstStyle/>
              <a:p>
                <a:pPr algn="ctr"/>
                <a:r>
                  <a:rPr lang="fr-FR" sz="1100" dirty="0">
                    <a:solidFill>
                      <a:srgbClr val="00296B"/>
                    </a:solidFill>
                    <a:latin typeface="Lato"/>
                  </a:rPr>
                  <a:t>Spécialiste des </a:t>
                </a:r>
                <a:r>
                  <a:rPr lang="fr-FR" sz="1100" b="1" dirty="0">
                    <a:solidFill>
                      <a:srgbClr val="00296B"/>
                    </a:solidFill>
                    <a:latin typeface="Lato"/>
                  </a:rPr>
                  <a:t>infrastructures en réseau</a:t>
                </a:r>
                <a:endParaRPr lang="fr-FR" sz="1100" dirty="0">
                  <a:solidFill>
                    <a:srgbClr val="00296B"/>
                  </a:solidFill>
                  <a:latin typeface="Lato"/>
                </a:endParaRPr>
              </a:p>
            </p:txBody>
          </p:sp>
          <p:sp>
            <p:nvSpPr>
              <p:cNvPr id="50" name="Rectangle 49">
                <a:extLst>
                  <a:ext uri="{FF2B5EF4-FFF2-40B4-BE49-F238E27FC236}">
                    <a16:creationId xmlns:a16="http://schemas.microsoft.com/office/drawing/2014/main" id="{314BDA8C-117A-4396-93AB-0B78A0E21A8A}"/>
                  </a:ext>
                </a:extLst>
              </p:cNvPr>
              <p:cNvSpPr/>
              <p:nvPr/>
            </p:nvSpPr>
            <p:spPr>
              <a:xfrm>
                <a:off x="13660998" y="7382232"/>
                <a:ext cx="1879287" cy="819573"/>
              </a:xfrm>
              <a:prstGeom prst="rect">
                <a:avLst/>
              </a:prstGeom>
              <a:grpFill/>
              <a:ln>
                <a:noFill/>
              </a:ln>
            </p:spPr>
            <p:txBody>
              <a:bodyPr wrap="square">
                <a:spAutoFit/>
              </a:bodyPr>
              <a:lstStyle/>
              <a:p>
                <a:pPr algn="ctr"/>
                <a:r>
                  <a:rPr lang="fr-FR" sz="1050" dirty="0">
                    <a:solidFill>
                      <a:srgbClr val="00296B"/>
                    </a:solidFill>
                    <a:latin typeface="Lato"/>
                  </a:rPr>
                  <a:t>Interopérabilité &amp; gestion des échanges de </a:t>
                </a:r>
                <a:r>
                  <a:rPr lang="fr-FR" sz="1050" b="1" dirty="0">
                    <a:solidFill>
                      <a:srgbClr val="00296B"/>
                    </a:solidFill>
                    <a:latin typeface="Lato"/>
                  </a:rPr>
                  <a:t>données agricoles </a:t>
                </a:r>
                <a:r>
                  <a:rPr lang="fr-FR" sz="1050" dirty="0">
                    <a:solidFill>
                      <a:srgbClr val="00296B"/>
                    </a:solidFill>
                    <a:latin typeface="Lato"/>
                  </a:rPr>
                  <a:t>du champs à l’assiette</a:t>
                </a:r>
              </a:p>
            </p:txBody>
          </p:sp>
          <p:sp>
            <p:nvSpPr>
              <p:cNvPr id="51" name="Rectangle 50">
                <a:extLst>
                  <a:ext uri="{FF2B5EF4-FFF2-40B4-BE49-F238E27FC236}">
                    <a16:creationId xmlns:a16="http://schemas.microsoft.com/office/drawing/2014/main" id="{0E4CC664-7257-4F12-8D3D-68B5A45126D2}"/>
                  </a:ext>
                </a:extLst>
              </p:cNvPr>
              <p:cNvSpPr/>
              <p:nvPr/>
            </p:nvSpPr>
            <p:spPr>
              <a:xfrm>
                <a:off x="15540285" y="7382233"/>
                <a:ext cx="2139337" cy="819573"/>
              </a:xfrm>
              <a:prstGeom prst="rect">
                <a:avLst/>
              </a:prstGeom>
              <a:grpFill/>
              <a:ln>
                <a:noFill/>
              </a:ln>
            </p:spPr>
            <p:txBody>
              <a:bodyPr wrap="square">
                <a:spAutoFit/>
              </a:bodyPr>
              <a:lstStyle/>
              <a:p>
                <a:pPr algn="ctr"/>
                <a:r>
                  <a:rPr lang="fr-FR" sz="1050" b="1" dirty="0">
                    <a:solidFill>
                      <a:srgbClr val="00296B"/>
                    </a:solidFill>
                    <a:latin typeface="Lato"/>
                  </a:rPr>
                  <a:t>Fours solaires</a:t>
                </a:r>
                <a:r>
                  <a:rPr lang="fr-FR" sz="1050" dirty="0">
                    <a:solidFill>
                      <a:srgbClr val="00296B"/>
                    </a:solidFill>
                    <a:latin typeface="Lato"/>
                  </a:rPr>
                  <a:t> innovants brevetés, made in Morocco, </a:t>
                </a:r>
              </a:p>
              <a:p>
                <a:pPr algn="ctr"/>
                <a:r>
                  <a:rPr lang="fr-FR" sz="1050" dirty="0">
                    <a:solidFill>
                      <a:srgbClr val="00296B"/>
                    </a:solidFill>
                    <a:latin typeface="Lato"/>
                  </a:rPr>
                  <a:t>pour une cuisson saine et respectueuse de l’environnement</a:t>
                </a:r>
                <a:r>
                  <a:rPr lang="fr-FR" sz="1050" b="1" dirty="0">
                    <a:solidFill>
                      <a:srgbClr val="00296B"/>
                    </a:solidFill>
                    <a:latin typeface="Lato"/>
                  </a:rPr>
                  <a:t> </a:t>
                </a:r>
              </a:p>
            </p:txBody>
          </p:sp>
          <p:sp>
            <p:nvSpPr>
              <p:cNvPr id="52" name="Rectangle 51">
                <a:extLst>
                  <a:ext uri="{FF2B5EF4-FFF2-40B4-BE49-F238E27FC236}">
                    <a16:creationId xmlns:a16="http://schemas.microsoft.com/office/drawing/2014/main" id="{52CC48B1-1DEE-4877-951B-85FEEC106F75}"/>
                  </a:ext>
                </a:extLst>
              </p:cNvPr>
              <p:cNvSpPr/>
              <p:nvPr/>
            </p:nvSpPr>
            <p:spPr>
              <a:xfrm>
                <a:off x="11504027" y="7382232"/>
                <a:ext cx="2146908" cy="785419"/>
              </a:xfrm>
              <a:prstGeom prst="rect">
                <a:avLst/>
              </a:prstGeom>
              <a:grpFill/>
              <a:ln>
                <a:noFill/>
              </a:ln>
            </p:spPr>
            <p:txBody>
              <a:bodyPr wrap="square">
                <a:spAutoFit/>
              </a:bodyPr>
              <a:lstStyle/>
              <a:p>
                <a:pPr algn="ctr"/>
                <a:r>
                  <a:rPr lang="fr-FR" sz="1000" dirty="0">
                    <a:solidFill>
                      <a:srgbClr val="00296B"/>
                    </a:solidFill>
                    <a:latin typeface="Lato"/>
                  </a:rPr>
                  <a:t>Application mobile de divertissement qui formalise des </a:t>
                </a:r>
                <a:r>
                  <a:rPr lang="fr-FR" sz="1000" b="1" dirty="0">
                    <a:solidFill>
                      <a:srgbClr val="00296B"/>
                    </a:solidFill>
                    <a:latin typeface="Lato"/>
                  </a:rPr>
                  <a:t>études marketing </a:t>
                </a:r>
                <a:r>
                  <a:rPr lang="fr-FR" sz="1000" dirty="0">
                    <a:solidFill>
                      <a:srgbClr val="00296B"/>
                    </a:solidFill>
                    <a:latin typeface="Lato"/>
                  </a:rPr>
                  <a:t>sous forme de quizz ludiques </a:t>
                </a:r>
              </a:p>
            </p:txBody>
          </p:sp>
          <p:sp>
            <p:nvSpPr>
              <p:cNvPr id="66" name="Rectangle 65">
                <a:extLst>
                  <a:ext uri="{FF2B5EF4-FFF2-40B4-BE49-F238E27FC236}">
                    <a16:creationId xmlns:a16="http://schemas.microsoft.com/office/drawing/2014/main" id="{42B6E8C9-CFF3-46B9-A042-85EB448462F4}"/>
                  </a:ext>
                </a:extLst>
              </p:cNvPr>
              <p:cNvSpPr/>
              <p:nvPr/>
            </p:nvSpPr>
            <p:spPr>
              <a:xfrm>
                <a:off x="17615464" y="5546688"/>
                <a:ext cx="1982867" cy="478081"/>
              </a:xfrm>
              <a:prstGeom prst="rect">
                <a:avLst/>
              </a:prstGeom>
              <a:grpFill/>
              <a:ln>
                <a:noFill/>
              </a:ln>
            </p:spPr>
            <p:txBody>
              <a:bodyPr wrap="square">
                <a:spAutoFit/>
              </a:bodyPr>
              <a:lstStyle/>
              <a:p>
                <a:pPr algn="ctr"/>
                <a:r>
                  <a:rPr lang="fr-FR" sz="1100" dirty="0">
                    <a:solidFill>
                      <a:srgbClr val="00296B"/>
                    </a:solidFill>
                    <a:latin typeface="Lato"/>
                  </a:rPr>
                  <a:t>Consignes de livraison automatiques et intelligentes</a:t>
                </a:r>
              </a:p>
            </p:txBody>
          </p:sp>
          <p:sp>
            <p:nvSpPr>
              <p:cNvPr id="68" name="Rectangle 67">
                <a:extLst>
                  <a:ext uri="{FF2B5EF4-FFF2-40B4-BE49-F238E27FC236}">
                    <a16:creationId xmlns:a16="http://schemas.microsoft.com/office/drawing/2014/main" id="{5E3FDF3D-1BA6-489C-AB6B-78CA5F257A02}"/>
                  </a:ext>
                </a:extLst>
              </p:cNvPr>
              <p:cNvSpPr/>
              <p:nvPr/>
            </p:nvSpPr>
            <p:spPr>
              <a:xfrm>
                <a:off x="17679622" y="7382233"/>
                <a:ext cx="1879287" cy="665897"/>
              </a:xfrm>
              <a:prstGeom prst="rect">
                <a:avLst/>
              </a:prstGeom>
              <a:grpFill/>
              <a:ln>
                <a:noFill/>
              </a:ln>
            </p:spPr>
            <p:txBody>
              <a:bodyPr wrap="square">
                <a:spAutoFit/>
              </a:bodyPr>
              <a:lstStyle/>
              <a:p>
                <a:pPr algn="ctr"/>
                <a:r>
                  <a:rPr lang="fr-FR" sz="1100" dirty="0">
                    <a:solidFill>
                      <a:srgbClr val="00296B"/>
                    </a:solidFill>
                    <a:latin typeface="Lato"/>
                  </a:rPr>
                  <a:t>Plateforme de gestion RH et réseau social interne entreprise</a:t>
                </a:r>
              </a:p>
            </p:txBody>
          </p:sp>
        </p:grpSp>
        <p:pic>
          <p:nvPicPr>
            <p:cNvPr id="53" name="Image 52">
              <a:hlinkClick r:id="rId5"/>
              <a:extLst>
                <a:ext uri="{FF2B5EF4-FFF2-40B4-BE49-F238E27FC236}">
                  <a16:creationId xmlns:a16="http://schemas.microsoft.com/office/drawing/2014/main" id="{E2BD76D7-7F11-490B-BAAA-0241FFC015AD}"/>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3070" b="21951"/>
            <a:stretch/>
          </p:blipFill>
          <p:spPr>
            <a:xfrm>
              <a:off x="1645940" y="3081154"/>
              <a:ext cx="1584269" cy="899192"/>
            </a:xfrm>
            <a:prstGeom prst="rect">
              <a:avLst/>
            </a:prstGeom>
            <a:grpFill/>
            <a:ln>
              <a:noFill/>
            </a:ln>
          </p:spPr>
        </p:pic>
        <p:pic>
          <p:nvPicPr>
            <p:cNvPr id="54" name="Image 53" descr="Une image contenant dessin&#10;&#10;Description générée automatiquement">
              <a:hlinkClick r:id="rId7"/>
              <a:extLst>
                <a:ext uri="{FF2B5EF4-FFF2-40B4-BE49-F238E27FC236}">
                  <a16:creationId xmlns:a16="http://schemas.microsoft.com/office/drawing/2014/main" id="{2D659A29-283F-4128-A11A-016A279980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1931" y="3282861"/>
              <a:ext cx="1053377" cy="542855"/>
            </a:xfrm>
            <a:prstGeom prst="rect">
              <a:avLst/>
            </a:prstGeom>
            <a:grpFill/>
            <a:ln>
              <a:noFill/>
            </a:ln>
          </p:spPr>
        </p:pic>
        <p:pic>
          <p:nvPicPr>
            <p:cNvPr id="55" name="Image 54">
              <a:extLst>
                <a:ext uri="{FF2B5EF4-FFF2-40B4-BE49-F238E27FC236}">
                  <a16:creationId xmlns:a16="http://schemas.microsoft.com/office/drawing/2014/main" id="{A5985934-02B0-412F-B539-C34ADE896531}"/>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32447" t="8815" r="31652" b="22324"/>
            <a:stretch/>
          </p:blipFill>
          <p:spPr>
            <a:xfrm>
              <a:off x="5529382" y="3228934"/>
              <a:ext cx="719573" cy="776347"/>
            </a:xfrm>
            <a:prstGeom prst="rect">
              <a:avLst/>
            </a:prstGeom>
            <a:grpFill/>
            <a:ln>
              <a:noFill/>
            </a:ln>
          </p:spPr>
        </p:pic>
        <p:pic>
          <p:nvPicPr>
            <p:cNvPr id="56" name="Image 55">
              <a:hlinkClick r:id="rId10"/>
              <a:extLst>
                <a:ext uri="{FF2B5EF4-FFF2-40B4-BE49-F238E27FC236}">
                  <a16:creationId xmlns:a16="http://schemas.microsoft.com/office/drawing/2014/main" id="{6E8084AF-D316-4BF2-9A42-FED077785E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9006" y="3272545"/>
              <a:ext cx="665151" cy="665151"/>
            </a:xfrm>
            <a:prstGeom prst="rect">
              <a:avLst/>
            </a:prstGeom>
            <a:grpFill/>
            <a:ln>
              <a:noFill/>
            </a:ln>
          </p:spPr>
        </p:pic>
        <p:pic>
          <p:nvPicPr>
            <p:cNvPr id="57" name="Image 56" descr="Une image contenant dessin&#10;&#10;Description générée automatiquement">
              <a:hlinkClick r:id="rId12"/>
              <a:extLst>
                <a:ext uri="{FF2B5EF4-FFF2-40B4-BE49-F238E27FC236}">
                  <a16:creationId xmlns:a16="http://schemas.microsoft.com/office/drawing/2014/main" id="{1E30BB3D-42C6-4957-9F3B-EDC86B6D27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43039" y="4698136"/>
              <a:ext cx="612425" cy="612425"/>
            </a:xfrm>
            <a:prstGeom prst="rect">
              <a:avLst/>
            </a:prstGeom>
            <a:grpFill/>
            <a:ln>
              <a:noFill/>
            </a:ln>
          </p:spPr>
        </p:pic>
        <p:pic>
          <p:nvPicPr>
            <p:cNvPr id="58" name="Image 57">
              <a:extLst>
                <a:ext uri="{FF2B5EF4-FFF2-40B4-BE49-F238E27FC236}">
                  <a16:creationId xmlns:a16="http://schemas.microsoft.com/office/drawing/2014/main" id="{5777303B-A62F-4A30-B111-0C41C2C366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51075" y="4654069"/>
              <a:ext cx="1486006" cy="743423"/>
            </a:xfrm>
            <a:prstGeom prst="rect">
              <a:avLst/>
            </a:prstGeom>
            <a:grpFill/>
            <a:ln>
              <a:noFill/>
            </a:ln>
          </p:spPr>
        </p:pic>
        <p:pic>
          <p:nvPicPr>
            <p:cNvPr id="59" name="Picture 2" descr="logo  Outdooors">
              <a:extLst>
                <a:ext uri="{FF2B5EF4-FFF2-40B4-BE49-F238E27FC236}">
                  <a16:creationId xmlns:a16="http://schemas.microsoft.com/office/drawing/2014/main" id="{02DE3D89-45EF-42A1-92E4-2DAE8D7151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15969" y="2069574"/>
              <a:ext cx="1371224" cy="239515"/>
            </a:xfrm>
            <a:prstGeom prst="rect">
              <a:avLst/>
            </a:prstGeom>
            <a:grpFill/>
            <a:ln>
              <a:noFill/>
            </a:ln>
          </p:spPr>
        </p:pic>
        <p:pic>
          <p:nvPicPr>
            <p:cNvPr id="60" name="Image 59">
              <a:extLst>
                <a:ext uri="{FF2B5EF4-FFF2-40B4-BE49-F238E27FC236}">
                  <a16:creationId xmlns:a16="http://schemas.microsoft.com/office/drawing/2014/main" id="{77DD60D2-69B4-4A4C-9AF4-2BC4CD5199F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85027" y="2045815"/>
              <a:ext cx="1179254" cy="287032"/>
            </a:xfrm>
            <a:prstGeom prst="rect">
              <a:avLst/>
            </a:prstGeom>
            <a:grpFill/>
            <a:ln>
              <a:noFill/>
            </a:ln>
          </p:spPr>
        </p:pic>
        <p:pic>
          <p:nvPicPr>
            <p:cNvPr id="61" name="Picture 2">
              <a:extLst>
                <a:ext uri="{FF2B5EF4-FFF2-40B4-BE49-F238E27FC236}">
                  <a16:creationId xmlns:a16="http://schemas.microsoft.com/office/drawing/2014/main" id="{3FC58EB4-E665-4CFD-B1EA-9743EEB55B7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5019" y="4750475"/>
              <a:ext cx="1306452" cy="411532"/>
            </a:xfrm>
            <a:prstGeom prst="rect">
              <a:avLst/>
            </a:prstGeom>
            <a:grpFill/>
            <a:ln>
              <a:noFill/>
            </a:ln>
          </p:spPr>
        </p:pic>
        <p:pic>
          <p:nvPicPr>
            <p:cNvPr id="62" name="Image 61">
              <a:extLst>
                <a:ext uri="{FF2B5EF4-FFF2-40B4-BE49-F238E27FC236}">
                  <a16:creationId xmlns:a16="http://schemas.microsoft.com/office/drawing/2014/main" id="{895C31FE-06AF-40D8-9D80-0EFBE541E03B}"/>
                </a:ext>
              </a:extLst>
            </p:cNvPr>
            <p:cNvPicPr/>
            <p:nvPr/>
          </p:nvPicPr>
          <p:blipFill>
            <a:blip r:embed="rId18">
              <a:extLst>
                <a:ext uri="{28A0092B-C50C-407E-A947-70E740481C1C}">
                  <a14:useLocalDpi xmlns:a14="http://schemas.microsoft.com/office/drawing/2010/main" val="0"/>
                </a:ext>
              </a:extLst>
            </a:blip>
            <a:stretch>
              <a:fillRect/>
            </a:stretch>
          </p:blipFill>
          <p:spPr>
            <a:xfrm>
              <a:off x="3733022" y="4665548"/>
              <a:ext cx="859225" cy="759835"/>
            </a:xfrm>
            <a:prstGeom prst="rect">
              <a:avLst/>
            </a:prstGeom>
            <a:grpFill/>
            <a:ln>
              <a:noFill/>
            </a:ln>
          </p:spPr>
        </p:pic>
        <p:pic>
          <p:nvPicPr>
            <p:cNvPr id="3" name="Image 2" descr="Une image contenant texte, clipart&#10;&#10;Description générée automatiquement">
              <a:extLst>
                <a:ext uri="{FF2B5EF4-FFF2-40B4-BE49-F238E27FC236}">
                  <a16:creationId xmlns:a16="http://schemas.microsoft.com/office/drawing/2014/main" id="{501D14D9-B04F-4FDA-8669-A5746DB80F5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633618" y="3334079"/>
              <a:ext cx="1400743" cy="518933"/>
            </a:xfrm>
            <a:prstGeom prst="rect">
              <a:avLst/>
            </a:prstGeom>
            <a:grpFill/>
            <a:ln>
              <a:noFill/>
            </a:ln>
          </p:spPr>
        </p:pic>
        <p:pic>
          <p:nvPicPr>
            <p:cNvPr id="5" name="Image 4">
              <a:extLst>
                <a:ext uri="{FF2B5EF4-FFF2-40B4-BE49-F238E27FC236}">
                  <a16:creationId xmlns:a16="http://schemas.microsoft.com/office/drawing/2014/main" id="{F979AC98-8574-4450-87F7-8304FB86CEF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25588" y="1801158"/>
              <a:ext cx="776347" cy="776347"/>
            </a:xfrm>
            <a:prstGeom prst="rect">
              <a:avLst/>
            </a:prstGeom>
            <a:grpFill/>
            <a:ln>
              <a:noFill/>
            </a:ln>
          </p:spPr>
        </p:pic>
        <p:pic>
          <p:nvPicPr>
            <p:cNvPr id="8" name="Image 7">
              <a:extLst>
                <a:ext uri="{FF2B5EF4-FFF2-40B4-BE49-F238E27FC236}">
                  <a16:creationId xmlns:a16="http://schemas.microsoft.com/office/drawing/2014/main" id="{7D11BD3F-9D67-4C58-9BE3-50A5A5C84E6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633253" y="4728146"/>
              <a:ext cx="1377815" cy="371888"/>
            </a:xfrm>
            <a:prstGeom prst="rect">
              <a:avLst/>
            </a:prstGeom>
            <a:grpFill/>
            <a:ln>
              <a:noFill/>
            </a:ln>
          </p:spPr>
        </p:pic>
      </p:grpSp>
      <p:sp>
        <p:nvSpPr>
          <p:cNvPr id="69" name="TextBox 52">
            <a:extLst>
              <a:ext uri="{FF2B5EF4-FFF2-40B4-BE49-F238E27FC236}">
                <a16:creationId xmlns:a16="http://schemas.microsoft.com/office/drawing/2014/main" id="{CE4B6B36-7555-42D6-AAEA-1E20D0940707}"/>
              </a:ext>
            </a:extLst>
          </p:cNvPr>
          <p:cNvSpPr txBox="1"/>
          <p:nvPr/>
        </p:nvSpPr>
        <p:spPr>
          <a:xfrm>
            <a:off x="1020975" y="927824"/>
            <a:ext cx="10150049" cy="381066"/>
          </a:xfrm>
          <a:prstGeom prst="rect">
            <a:avLst/>
          </a:prstGeom>
          <a:noFill/>
        </p:spPr>
        <p:txBody>
          <a:bodyPr wrap="square">
            <a:spAutoFit/>
          </a:bodyPr>
          <a:lstStyle/>
          <a:p>
            <a:pPr>
              <a:lnSpc>
                <a:spcPct val="150000"/>
              </a:lnSpc>
            </a:pPr>
            <a:r>
              <a:rPr lang="fr-FR" sz="1400" i="1" dirty="0">
                <a:solidFill>
                  <a:srgbClr val="32325D"/>
                </a:solidFill>
                <a:latin typeface="Open Sans" panose="020B0606030504020204" pitchFamily="34" charset="0"/>
                <a:ea typeface="Open Sans" panose="020B0606030504020204" pitchFamily="34" charset="0"/>
                <a:cs typeface="Open Sans" panose="020B0606030504020204" pitchFamily="34" charset="0"/>
              </a:rPr>
              <a:t>(*)20 startups bénéficiant actuellement du programme d’accompagnement de 18 mois</a:t>
            </a:r>
          </a:p>
        </p:txBody>
      </p:sp>
    </p:spTree>
    <p:extLst>
      <p:ext uri="{BB962C8B-B14F-4D97-AF65-F5344CB8AC3E}">
        <p14:creationId xmlns:p14="http://schemas.microsoft.com/office/powerpoint/2010/main" val="62104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BE6A211-6AC6-4D61-BF8F-9E9A1B845D65}"/>
              </a:ext>
            </a:extLst>
          </p:cNvPr>
          <p:cNvSpPr txBox="1"/>
          <p:nvPr/>
        </p:nvSpPr>
        <p:spPr>
          <a:xfrm>
            <a:off x="843726" y="226740"/>
            <a:ext cx="9983299" cy="646331"/>
          </a:xfrm>
          <a:prstGeom prst="rect">
            <a:avLst/>
          </a:prstGeom>
          <a:noFill/>
          <a:effectLst/>
        </p:spPr>
        <p:txBody>
          <a:bodyPr wrap="square" rtlCol="0">
            <a:spAutoFit/>
          </a:bodyPr>
          <a:lstStyle/>
          <a:p>
            <a:r>
              <a:rPr lang="en-US" sz="3600" spc="300" dirty="0">
                <a:solidFill>
                  <a:srgbClr val="003A65"/>
                </a:solidFill>
                <a:latin typeface="Raleway Black" panose="020B0A03030101060003" pitchFamily="34" charset="0"/>
              </a:rPr>
              <a:t>LA COMMUNAUTÉ DE </a:t>
            </a:r>
            <a:r>
              <a:rPr lang="en-US" sz="3600" spc="300" dirty="0">
                <a:solidFill>
                  <a:srgbClr val="D91D49"/>
                </a:solidFill>
                <a:latin typeface="Raleway Black" panose="020B0A03030101060003" pitchFamily="34" charset="0"/>
              </a:rPr>
              <a:t>STARTUPS*</a:t>
            </a:r>
          </a:p>
        </p:txBody>
      </p:sp>
      <p:cxnSp>
        <p:nvCxnSpPr>
          <p:cNvPr id="19" name="Straight Connector 18">
            <a:extLst>
              <a:ext uri="{FF2B5EF4-FFF2-40B4-BE49-F238E27FC236}">
                <a16:creationId xmlns:a16="http://schemas.microsoft.com/office/drawing/2014/main" id="{426DEB61-BA3A-4CAE-B66B-7E1C7F05E777}"/>
              </a:ext>
            </a:extLst>
          </p:cNvPr>
          <p:cNvCxnSpPr>
            <a:cxnSpLocks/>
          </p:cNvCxnSpPr>
          <p:nvPr/>
        </p:nvCxnSpPr>
        <p:spPr>
          <a:xfrm flipH="1">
            <a:off x="-13576" y="403256"/>
            <a:ext cx="670269" cy="0"/>
          </a:xfrm>
          <a:prstGeom prst="line">
            <a:avLst/>
          </a:prstGeom>
          <a:ln w="19050">
            <a:solidFill>
              <a:srgbClr val="D91D49"/>
            </a:solidFill>
          </a:ln>
        </p:spPr>
        <p:style>
          <a:lnRef idx="1">
            <a:schemeClr val="accent1"/>
          </a:lnRef>
          <a:fillRef idx="0">
            <a:schemeClr val="accent1"/>
          </a:fillRef>
          <a:effectRef idx="0">
            <a:schemeClr val="accent1"/>
          </a:effectRef>
          <a:fontRef idx="minor">
            <a:schemeClr val="tx1"/>
          </a:fontRef>
        </p:style>
      </p:cxnSp>
      <p:sp>
        <p:nvSpPr>
          <p:cNvPr id="69" name="TextBox 52">
            <a:extLst>
              <a:ext uri="{FF2B5EF4-FFF2-40B4-BE49-F238E27FC236}">
                <a16:creationId xmlns:a16="http://schemas.microsoft.com/office/drawing/2014/main" id="{CE4B6B36-7555-42D6-AAEA-1E20D0940707}"/>
              </a:ext>
            </a:extLst>
          </p:cNvPr>
          <p:cNvSpPr txBox="1"/>
          <p:nvPr/>
        </p:nvSpPr>
        <p:spPr>
          <a:xfrm>
            <a:off x="1020975" y="1219913"/>
            <a:ext cx="10150049" cy="381066"/>
          </a:xfrm>
          <a:prstGeom prst="rect">
            <a:avLst/>
          </a:prstGeom>
          <a:noFill/>
        </p:spPr>
        <p:txBody>
          <a:bodyPr wrap="square">
            <a:spAutoFit/>
          </a:bodyPr>
          <a:lstStyle/>
          <a:p>
            <a:pPr>
              <a:lnSpc>
                <a:spcPct val="150000"/>
              </a:lnSpc>
            </a:pPr>
            <a:r>
              <a:rPr lang="fr-FR" sz="1400" i="1" dirty="0">
                <a:solidFill>
                  <a:srgbClr val="32325D"/>
                </a:solidFill>
                <a:latin typeface="Open Sans" panose="020B0606030504020204" pitchFamily="34" charset="0"/>
                <a:ea typeface="Open Sans" panose="020B0606030504020204" pitchFamily="34" charset="0"/>
                <a:cs typeface="Open Sans" panose="020B0606030504020204" pitchFamily="34" charset="0"/>
              </a:rPr>
              <a:t>(*)Les 5 startups lauréates de notre dernier Appel à projets et sélectionnées par notre Jury en juillet 2021</a:t>
            </a:r>
          </a:p>
        </p:txBody>
      </p:sp>
      <p:sp>
        <p:nvSpPr>
          <p:cNvPr id="120" name="Rectangle 119">
            <a:extLst>
              <a:ext uri="{FF2B5EF4-FFF2-40B4-BE49-F238E27FC236}">
                <a16:creationId xmlns:a16="http://schemas.microsoft.com/office/drawing/2014/main" id="{8D0A5F60-DEE4-4895-9382-87AD8F757115}"/>
              </a:ext>
            </a:extLst>
          </p:cNvPr>
          <p:cNvSpPr/>
          <p:nvPr/>
        </p:nvSpPr>
        <p:spPr>
          <a:xfrm>
            <a:off x="4663377" y="4043406"/>
            <a:ext cx="2606667" cy="2190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dirty="0"/>
          </a:p>
        </p:txBody>
      </p:sp>
      <p:sp>
        <p:nvSpPr>
          <p:cNvPr id="121" name="Rectangle 120">
            <a:extLst>
              <a:ext uri="{FF2B5EF4-FFF2-40B4-BE49-F238E27FC236}">
                <a16:creationId xmlns:a16="http://schemas.microsoft.com/office/drawing/2014/main" id="{17E0C75B-5DB5-4432-AA47-0275D30F7379}"/>
              </a:ext>
            </a:extLst>
          </p:cNvPr>
          <p:cNvSpPr/>
          <p:nvPr/>
        </p:nvSpPr>
        <p:spPr>
          <a:xfrm>
            <a:off x="1324838" y="4043406"/>
            <a:ext cx="2606667" cy="2190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sp>
        <p:nvSpPr>
          <p:cNvPr id="122" name="Rectangle 121">
            <a:extLst>
              <a:ext uri="{FF2B5EF4-FFF2-40B4-BE49-F238E27FC236}">
                <a16:creationId xmlns:a16="http://schemas.microsoft.com/office/drawing/2014/main" id="{56552A9D-96E4-4F7D-A868-BC036A26E69E}"/>
              </a:ext>
            </a:extLst>
          </p:cNvPr>
          <p:cNvSpPr/>
          <p:nvPr/>
        </p:nvSpPr>
        <p:spPr>
          <a:xfrm>
            <a:off x="1404245" y="5560254"/>
            <a:ext cx="2441300" cy="577081"/>
          </a:xfrm>
          <a:prstGeom prst="rect">
            <a:avLst/>
          </a:prstGeom>
          <a:ln>
            <a:noFill/>
          </a:ln>
        </p:spPr>
        <p:txBody>
          <a:bodyPr wrap="square">
            <a:spAutoFit/>
          </a:bodyPr>
          <a:lstStyle/>
          <a:p>
            <a:pPr algn="ctr"/>
            <a:r>
              <a:rPr lang="fr-FR" sz="1050" dirty="0">
                <a:solidFill>
                  <a:srgbClr val="00437A"/>
                </a:solidFill>
                <a:latin typeface="Lato"/>
              </a:rPr>
              <a:t>Elevage d’insectes pour la production de biofertilisants et d’alimentation animale</a:t>
            </a:r>
          </a:p>
        </p:txBody>
      </p:sp>
      <p:sp>
        <p:nvSpPr>
          <p:cNvPr id="123" name="Rectangle 122">
            <a:extLst>
              <a:ext uri="{FF2B5EF4-FFF2-40B4-BE49-F238E27FC236}">
                <a16:creationId xmlns:a16="http://schemas.microsoft.com/office/drawing/2014/main" id="{24A4786D-C109-45E6-AE0D-4039AAA121B4}"/>
              </a:ext>
            </a:extLst>
          </p:cNvPr>
          <p:cNvSpPr/>
          <p:nvPr/>
        </p:nvSpPr>
        <p:spPr>
          <a:xfrm>
            <a:off x="3029613" y="3337497"/>
            <a:ext cx="2484555" cy="577081"/>
          </a:xfrm>
          <a:prstGeom prst="rect">
            <a:avLst/>
          </a:prstGeom>
          <a:ln>
            <a:noFill/>
          </a:ln>
        </p:spPr>
        <p:txBody>
          <a:bodyPr wrap="square">
            <a:spAutoFit/>
          </a:bodyPr>
          <a:lstStyle/>
          <a:p>
            <a:pPr algn="ctr"/>
            <a:r>
              <a:rPr lang="fr-FR" sz="1050" dirty="0">
                <a:solidFill>
                  <a:srgbClr val="00437A"/>
                </a:solidFill>
                <a:latin typeface="Lato"/>
              </a:rPr>
              <a:t>Application e-</a:t>
            </a:r>
            <a:r>
              <a:rPr lang="fr-FR" sz="1050" dirty="0" err="1">
                <a:solidFill>
                  <a:srgbClr val="00437A"/>
                </a:solidFill>
                <a:latin typeface="Lato"/>
              </a:rPr>
              <a:t>logisitique</a:t>
            </a:r>
            <a:r>
              <a:rPr lang="fr-FR" sz="1050" dirty="0">
                <a:solidFill>
                  <a:srgbClr val="00437A"/>
                </a:solidFill>
                <a:latin typeface="Lato"/>
              </a:rPr>
              <a:t> pour faciliter la réservation de transporteurs (tous types de véhicules)</a:t>
            </a:r>
          </a:p>
        </p:txBody>
      </p:sp>
      <p:sp>
        <p:nvSpPr>
          <p:cNvPr id="124" name="Rectangle 123">
            <a:extLst>
              <a:ext uri="{FF2B5EF4-FFF2-40B4-BE49-F238E27FC236}">
                <a16:creationId xmlns:a16="http://schemas.microsoft.com/office/drawing/2014/main" id="{09B95AC4-CA62-4744-9220-F14B70291F32}"/>
              </a:ext>
            </a:extLst>
          </p:cNvPr>
          <p:cNvSpPr/>
          <p:nvPr/>
        </p:nvSpPr>
        <p:spPr>
          <a:xfrm>
            <a:off x="6286643" y="3367617"/>
            <a:ext cx="2606667" cy="415498"/>
          </a:xfrm>
          <a:prstGeom prst="rect">
            <a:avLst/>
          </a:prstGeom>
          <a:ln>
            <a:noFill/>
          </a:ln>
        </p:spPr>
        <p:txBody>
          <a:bodyPr wrap="square">
            <a:spAutoFit/>
          </a:bodyPr>
          <a:lstStyle/>
          <a:p>
            <a:pPr algn="ctr"/>
            <a:r>
              <a:rPr lang="fr-FR" sz="1050" dirty="0">
                <a:solidFill>
                  <a:srgbClr val="00437A"/>
                </a:solidFill>
                <a:latin typeface="Lato"/>
              </a:rPr>
              <a:t>Systèmes innovants d’irrigation pour l’agriculture rurale et urbaine</a:t>
            </a:r>
          </a:p>
        </p:txBody>
      </p:sp>
      <p:sp>
        <p:nvSpPr>
          <p:cNvPr id="125" name="Rectangle 124">
            <a:extLst>
              <a:ext uri="{FF2B5EF4-FFF2-40B4-BE49-F238E27FC236}">
                <a16:creationId xmlns:a16="http://schemas.microsoft.com/office/drawing/2014/main" id="{83303263-7277-494C-ACE4-747502165DE3}"/>
              </a:ext>
            </a:extLst>
          </p:cNvPr>
          <p:cNvSpPr/>
          <p:nvPr/>
        </p:nvSpPr>
        <p:spPr>
          <a:xfrm>
            <a:off x="2938176" y="1852505"/>
            <a:ext cx="2606667" cy="2190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sp>
        <p:nvSpPr>
          <p:cNvPr id="126" name="Rectangle 125">
            <a:extLst>
              <a:ext uri="{FF2B5EF4-FFF2-40B4-BE49-F238E27FC236}">
                <a16:creationId xmlns:a16="http://schemas.microsoft.com/office/drawing/2014/main" id="{7C73D118-B978-4E9C-AD84-1026DE6524E7}"/>
              </a:ext>
            </a:extLst>
          </p:cNvPr>
          <p:cNvSpPr/>
          <p:nvPr/>
        </p:nvSpPr>
        <p:spPr>
          <a:xfrm>
            <a:off x="5964162" y="1852505"/>
            <a:ext cx="2606667" cy="2190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sp>
        <p:nvSpPr>
          <p:cNvPr id="127" name="Rectangle 126">
            <a:extLst>
              <a:ext uri="{FF2B5EF4-FFF2-40B4-BE49-F238E27FC236}">
                <a16:creationId xmlns:a16="http://schemas.microsoft.com/office/drawing/2014/main" id="{A410A8EB-E9A7-44E9-A2C7-EB1841FF78F0}"/>
              </a:ext>
            </a:extLst>
          </p:cNvPr>
          <p:cNvSpPr/>
          <p:nvPr/>
        </p:nvSpPr>
        <p:spPr>
          <a:xfrm>
            <a:off x="4641305" y="5568679"/>
            <a:ext cx="2698534" cy="415498"/>
          </a:xfrm>
          <a:prstGeom prst="rect">
            <a:avLst/>
          </a:prstGeom>
          <a:ln>
            <a:noFill/>
          </a:ln>
        </p:spPr>
        <p:txBody>
          <a:bodyPr wrap="square">
            <a:spAutoFit/>
          </a:bodyPr>
          <a:lstStyle/>
          <a:p>
            <a:pPr algn="ctr"/>
            <a:r>
              <a:rPr lang="fr-FR" sz="1050" dirty="0">
                <a:solidFill>
                  <a:srgbClr val="00437A"/>
                </a:solidFill>
                <a:latin typeface="Lato"/>
              </a:rPr>
              <a:t>Robots intelligents automatiques pour le nettoyage des panneaux solaires</a:t>
            </a:r>
          </a:p>
        </p:txBody>
      </p:sp>
      <p:sp>
        <p:nvSpPr>
          <p:cNvPr id="128" name="Rectangle 127">
            <a:extLst>
              <a:ext uri="{FF2B5EF4-FFF2-40B4-BE49-F238E27FC236}">
                <a16:creationId xmlns:a16="http://schemas.microsoft.com/office/drawing/2014/main" id="{9617773B-2F80-47FD-A467-D69630C99AA8}"/>
              </a:ext>
            </a:extLst>
          </p:cNvPr>
          <p:cNvSpPr/>
          <p:nvPr/>
        </p:nvSpPr>
        <p:spPr>
          <a:xfrm>
            <a:off x="7980118" y="4043406"/>
            <a:ext cx="2606667" cy="2190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dirty="0"/>
          </a:p>
        </p:txBody>
      </p:sp>
      <p:sp>
        <p:nvSpPr>
          <p:cNvPr id="129" name="Rectangle 128">
            <a:extLst>
              <a:ext uri="{FF2B5EF4-FFF2-40B4-BE49-F238E27FC236}">
                <a16:creationId xmlns:a16="http://schemas.microsoft.com/office/drawing/2014/main" id="{F7023398-9E6D-488D-B06D-666E4359A117}"/>
              </a:ext>
            </a:extLst>
          </p:cNvPr>
          <p:cNvSpPr/>
          <p:nvPr/>
        </p:nvSpPr>
        <p:spPr>
          <a:xfrm>
            <a:off x="8028001" y="5298218"/>
            <a:ext cx="2698534" cy="307777"/>
          </a:xfrm>
          <a:prstGeom prst="rect">
            <a:avLst/>
          </a:prstGeom>
          <a:ln>
            <a:noFill/>
          </a:ln>
        </p:spPr>
        <p:txBody>
          <a:bodyPr wrap="square">
            <a:spAutoFit/>
          </a:bodyPr>
          <a:lstStyle/>
          <a:p>
            <a:pPr algn="ctr"/>
            <a:r>
              <a:rPr lang="fr-FR" sz="1400" b="1" dirty="0">
                <a:solidFill>
                  <a:schemeClr val="bg1"/>
                </a:solidFill>
                <a:latin typeface="Lato"/>
              </a:rPr>
              <a:t>TADWIR</a:t>
            </a:r>
            <a:endParaRPr lang="fr-FR" sz="1050" b="1" dirty="0">
              <a:solidFill>
                <a:schemeClr val="bg1"/>
              </a:solidFill>
              <a:latin typeface="Lato"/>
            </a:endParaRPr>
          </a:p>
        </p:txBody>
      </p:sp>
      <p:pic>
        <p:nvPicPr>
          <p:cNvPr id="130" name="Picture 18">
            <a:extLst>
              <a:ext uri="{FF2B5EF4-FFF2-40B4-BE49-F238E27FC236}">
                <a16:creationId xmlns:a16="http://schemas.microsoft.com/office/drawing/2014/main" id="{AF6EB500-C2FF-4962-9085-9219F45BBB02}"/>
              </a:ext>
            </a:extLst>
          </p:cNvPr>
          <p:cNvPicPr/>
          <p:nvPr/>
        </p:nvPicPr>
        <p:blipFill rotWithShape="1">
          <a:blip r:embed="rId2">
            <a:extLst>
              <a:ext uri="{28A0092B-C50C-407E-A947-70E740481C1C}">
                <a14:useLocalDpi xmlns:a14="http://schemas.microsoft.com/office/drawing/2010/main" val="0"/>
              </a:ext>
            </a:extLst>
          </a:blip>
          <a:srcRect l="42000" t="43969" r="5750" b="7830"/>
          <a:stretch/>
        </p:blipFill>
        <p:spPr bwMode="auto">
          <a:xfrm>
            <a:off x="3756270" y="1941192"/>
            <a:ext cx="1031240" cy="1292225"/>
          </a:xfrm>
          <a:prstGeom prst="rect">
            <a:avLst/>
          </a:prstGeom>
          <a:ln>
            <a:noFill/>
          </a:ln>
          <a:extLst>
            <a:ext uri="{53640926-AAD7-44D8-BBD7-CCE9431645EC}">
              <a14:shadowObscured xmlns:a14="http://schemas.microsoft.com/office/drawing/2010/main"/>
            </a:ext>
          </a:extLst>
        </p:spPr>
      </p:pic>
      <p:pic>
        <p:nvPicPr>
          <p:cNvPr id="131" name="Image 130">
            <a:extLst>
              <a:ext uri="{FF2B5EF4-FFF2-40B4-BE49-F238E27FC236}">
                <a16:creationId xmlns:a16="http://schemas.microsoft.com/office/drawing/2014/main" id="{84A10BE7-96F5-48C0-A0DC-51A39132E32E}"/>
              </a:ext>
            </a:extLst>
          </p:cNvPr>
          <p:cNvPicPr/>
          <p:nvPr/>
        </p:nvPicPr>
        <p:blipFill rotWithShape="1">
          <a:blip r:embed="rId3"/>
          <a:srcRect t="11267"/>
          <a:stretch/>
        </p:blipFill>
        <p:spPr bwMode="auto">
          <a:xfrm>
            <a:off x="6870840" y="2069321"/>
            <a:ext cx="1438275" cy="1160780"/>
          </a:xfrm>
          <a:prstGeom prst="rect">
            <a:avLst/>
          </a:prstGeom>
          <a:ln>
            <a:noFill/>
          </a:ln>
          <a:extLst>
            <a:ext uri="{53640926-AAD7-44D8-BBD7-CCE9431645EC}">
              <a14:shadowObscured xmlns:a14="http://schemas.microsoft.com/office/drawing/2010/main"/>
            </a:ext>
          </a:extLst>
        </p:spPr>
      </p:pic>
      <p:pic>
        <p:nvPicPr>
          <p:cNvPr id="132" name="Image 131" descr="Une image contenant texte&#10;&#10;Description générée automatiquement">
            <a:extLst>
              <a:ext uri="{FF2B5EF4-FFF2-40B4-BE49-F238E27FC236}">
                <a16:creationId xmlns:a16="http://schemas.microsoft.com/office/drawing/2014/main" id="{FF3BEFCC-4B3B-4485-8CB5-BC79A3AAEBB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404245" y="4381080"/>
            <a:ext cx="2376880" cy="866862"/>
          </a:xfrm>
          <a:prstGeom prst="rect">
            <a:avLst/>
          </a:prstGeom>
          <a:ln>
            <a:noFill/>
          </a:ln>
        </p:spPr>
      </p:pic>
      <p:pic>
        <p:nvPicPr>
          <p:cNvPr id="133" name="Picture 18">
            <a:extLst>
              <a:ext uri="{FF2B5EF4-FFF2-40B4-BE49-F238E27FC236}">
                <a16:creationId xmlns:a16="http://schemas.microsoft.com/office/drawing/2014/main" id="{7E29140F-AFA3-43C8-A3E2-1C1B18D39FB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0233" y="4122692"/>
            <a:ext cx="1986979" cy="1383639"/>
          </a:xfrm>
          <a:prstGeom prst="rect">
            <a:avLst/>
          </a:prstGeom>
          <a:ln>
            <a:noFill/>
          </a:ln>
        </p:spPr>
      </p:pic>
      <p:pic>
        <p:nvPicPr>
          <p:cNvPr id="134" name="Image 133" descr="Une image contenant clipart&#10;&#10;Description générée automatiquement">
            <a:extLst>
              <a:ext uri="{FF2B5EF4-FFF2-40B4-BE49-F238E27FC236}">
                <a16:creationId xmlns:a16="http://schemas.microsoft.com/office/drawing/2014/main" id="{07D00087-8019-4290-84AE-DC809F08DF37}"/>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3438" y="4190533"/>
            <a:ext cx="1387660" cy="1247956"/>
          </a:xfrm>
          <a:prstGeom prst="rect">
            <a:avLst/>
          </a:prstGeom>
          <a:ln>
            <a:noFill/>
          </a:ln>
        </p:spPr>
      </p:pic>
      <p:sp>
        <p:nvSpPr>
          <p:cNvPr id="136" name="Rectangle 135">
            <a:extLst>
              <a:ext uri="{FF2B5EF4-FFF2-40B4-BE49-F238E27FC236}">
                <a16:creationId xmlns:a16="http://schemas.microsoft.com/office/drawing/2014/main" id="{235E4DB5-8632-46A0-BF2B-819ABF242707}"/>
              </a:ext>
            </a:extLst>
          </p:cNvPr>
          <p:cNvSpPr/>
          <p:nvPr/>
        </p:nvSpPr>
        <p:spPr>
          <a:xfrm>
            <a:off x="7983113" y="5592743"/>
            <a:ext cx="2698534" cy="577081"/>
          </a:xfrm>
          <a:prstGeom prst="rect">
            <a:avLst/>
          </a:prstGeom>
          <a:ln>
            <a:noFill/>
          </a:ln>
        </p:spPr>
        <p:txBody>
          <a:bodyPr wrap="square">
            <a:spAutoFit/>
          </a:bodyPr>
          <a:lstStyle/>
          <a:p>
            <a:pPr algn="ctr"/>
            <a:r>
              <a:rPr lang="fr-FR" sz="1050" dirty="0">
                <a:solidFill>
                  <a:srgbClr val="00437A"/>
                </a:solidFill>
                <a:latin typeface="Lato"/>
              </a:rPr>
              <a:t>Collecte in situ des déchets et recyclage en alimentation animale, objets de décoration et éco-matériaux</a:t>
            </a:r>
          </a:p>
        </p:txBody>
      </p:sp>
    </p:spTree>
    <p:extLst>
      <p:ext uri="{BB962C8B-B14F-4D97-AF65-F5344CB8AC3E}">
        <p14:creationId xmlns:p14="http://schemas.microsoft.com/office/powerpoint/2010/main" val="342791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personne, homme, miroir, regardant&#10;&#10;Description générée automatiquement">
            <a:extLst>
              <a:ext uri="{FF2B5EF4-FFF2-40B4-BE49-F238E27FC236}">
                <a16:creationId xmlns:a16="http://schemas.microsoft.com/office/drawing/2014/main" id="{8D9251AC-AD09-4C1A-A99D-4DE28E2E1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576" y="1895930"/>
            <a:ext cx="2490916" cy="2490916"/>
          </a:xfrm>
          <a:prstGeom prst="rect">
            <a:avLst/>
          </a:prstGeom>
        </p:spPr>
      </p:pic>
      <p:sp>
        <p:nvSpPr>
          <p:cNvPr id="13" name="Picture Placeholder 1">
            <a:extLst>
              <a:ext uri="{FF2B5EF4-FFF2-40B4-BE49-F238E27FC236}">
                <a16:creationId xmlns:a16="http://schemas.microsoft.com/office/drawing/2014/main" id="{AED22FB5-CC0A-EE44-8E80-03C78A57942F}"/>
              </a:ext>
            </a:extLst>
          </p:cNvPr>
          <p:cNvSpPr>
            <a:spLocks noGrp="1"/>
          </p:cNvSpPr>
          <p:nvPr/>
        </p:nvSpPr>
        <p:spPr>
          <a:xfrm>
            <a:off x="2954379" y="424681"/>
            <a:ext cx="6283243" cy="6008638"/>
          </a:xfrm>
          <a:prstGeom prst="rect">
            <a:avLst/>
          </a:prstGeom>
          <a:blipFill dpi="0" rotWithShape="1">
            <a:blip r:embed="rId3">
              <a:alphaModFix amt="4000"/>
            </a:blip>
            <a:srcRect/>
            <a:stretch>
              <a:fillRect/>
            </a:stretch>
          </a:blipFill>
        </p:spPr>
        <p:txBody>
          <a:bodyPr wrap="square" anchor="ctr">
            <a:noAutofit/>
          </a:bodyPr>
          <a:lstStyle/>
          <a:p>
            <a:endParaRPr lang="fr-FR" sz="1350" b="1" dirty="0"/>
          </a:p>
        </p:txBody>
      </p:sp>
      <p:grpSp>
        <p:nvGrpSpPr>
          <p:cNvPr id="14" name="Groupe 13">
            <a:extLst>
              <a:ext uri="{FF2B5EF4-FFF2-40B4-BE49-F238E27FC236}">
                <a16:creationId xmlns:a16="http://schemas.microsoft.com/office/drawing/2014/main" id="{45DC1D33-2D1C-9947-8C14-B6F087E698FC}"/>
              </a:ext>
            </a:extLst>
          </p:cNvPr>
          <p:cNvGrpSpPr/>
          <p:nvPr/>
        </p:nvGrpSpPr>
        <p:grpSpPr>
          <a:xfrm>
            <a:off x="7164883" y="4565248"/>
            <a:ext cx="3174853" cy="1712445"/>
            <a:chOff x="3733799" y="2360151"/>
            <a:chExt cx="2586207" cy="1286584"/>
          </a:xfrm>
        </p:grpSpPr>
        <p:grpSp>
          <p:nvGrpSpPr>
            <p:cNvPr id="15" name="Group 19">
              <a:extLst>
                <a:ext uri="{FF2B5EF4-FFF2-40B4-BE49-F238E27FC236}">
                  <a16:creationId xmlns:a16="http://schemas.microsoft.com/office/drawing/2014/main" id="{6104D3B6-6088-5246-9AC5-8A08CA15AAC0}"/>
                </a:ext>
              </a:extLst>
            </p:cNvPr>
            <p:cNvGrpSpPr/>
            <p:nvPr/>
          </p:nvGrpSpPr>
          <p:grpSpPr>
            <a:xfrm>
              <a:off x="3733800" y="2419351"/>
              <a:ext cx="2586206" cy="1227384"/>
              <a:chOff x="1790700" y="4323540"/>
              <a:chExt cx="2637366" cy="1561948"/>
            </a:xfrm>
          </p:grpSpPr>
          <p:sp>
            <p:nvSpPr>
              <p:cNvPr id="17" name="TextBox 10">
                <a:extLst>
                  <a:ext uri="{FF2B5EF4-FFF2-40B4-BE49-F238E27FC236}">
                    <a16:creationId xmlns:a16="http://schemas.microsoft.com/office/drawing/2014/main" id="{A78653A2-8AAF-A941-9910-A413E53FA170}"/>
                  </a:ext>
                </a:extLst>
              </p:cNvPr>
              <p:cNvSpPr txBox="1"/>
              <p:nvPr/>
            </p:nvSpPr>
            <p:spPr>
              <a:xfrm>
                <a:off x="1790700" y="4323540"/>
                <a:ext cx="2637366" cy="199752"/>
              </a:xfrm>
              <a:prstGeom prst="rect">
                <a:avLst/>
              </a:prstGeom>
              <a:noFill/>
            </p:spPr>
            <p:txBody>
              <a:bodyPr wrap="square" lIns="0" tIns="0" rIns="0" bIns="0" rtlCol="0">
                <a:spAutoFit/>
              </a:bodyPr>
              <a:lstStyle/>
              <a:p>
                <a:pPr>
                  <a:lnSpc>
                    <a:spcPct val="80000"/>
                  </a:lnSpc>
                </a:pPr>
                <a:endParaRPr lang="en-US" sz="1200" b="1" spc="150" dirty="0">
                  <a:latin typeface="Titillium" charset="0"/>
                  <a:ea typeface="Titillium" charset="0"/>
                  <a:cs typeface="Titillium" charset="0"/>
                </a:endParaRPr>
              </a:p>
            </p:txBody>
          </p:sp>
          <p:sp>
            <p:nvSpPr>
              <p:cNvPr id="18" name="TextBox 18">
                <a:extLst>
                  <a:ext uri="{FF2B5EF4-FFF2-40B4-BE49-F238E27FC236}">
                    <a16:creationId xmlns:a16="http://schemas.microsoft.com/office/drawing/2014/main" id="{3B717C6E-23E7-D348-AC36-745273FD262C}"/>
                  </a:ext>
                </a:extLst>
              </p:cNvPr>
              <p:cNvSpPr txBox="1"/>
              <p:nvPr/>
            </p:nvSpPr>
            <p:spPr>
              <a:xfrm>
                <a:off x="1904228" y="5052158"/>
                <a:ext cx="2319396" cy="833330"/>
              </a:xfrm>
              <a:prstGeom prst="rect">
                <a:avLst/>
              </a:prstGeom>
              <a:noFill/>
            </p:spPr>
            <p:txBody>
              <a:bodyPr wrap="square" lIns="0" tIns="0" rIns="68580" bIns="0" rtlCol="0">
                <a:spAutoFit/>
              </a:bodyPr>
              <a:lstStyle/>
              <a:p>
                <a:pPr>
                  <a:lnSpc>
                    <a:spcPct val="120000"/>
                  </a:lnSpc>
                </a:pPr>
                <a:r>
                  <a:rPr lang="en-US" sz="1200" dirty="0" err="1">
                    <a:solidFill>
                      <a:srgbClr val="32325D"/>
                    </a:solidFill>
                    <a:latin typeface="Calibri" panose="020F0502020204030204" pitchFamily="34" charset="0"/>
                    <a:ea typeface="Titillium" charset="0"/>
                    <a:cs typeface="Calibri" panose="020F0502020204030204" pitchFamily="34" charset="0"/>
                  </a:rPr>
                  <a:t>Tél</a:t>
                </a:r>
                <a:r>
                  <a:rPr lang="en-US" sz="1200" dirty="0">
                    <a:solidFill>
                      <a:srgbClr val="32325D"/>
                    </a:solidFill>
                    <a:latin typeface="Calibri" panose="020F0502020204030204" pitchFamily="34" charset="0"/>
                    <a:ea typeface="Titillium" charset="0"/>
                    <a:cs typeface="Calibri" panose="020F0502020204030204" pitchFamily="34" charset="0"/>
                  </a:rPr>
                  <a:t>. 	: +212 (0) </a:t>
                </a:r>
                <a:r>
                  <a:rPr lang="fr-FR" sz="1200" dirty="0">
                    <a:solidFill>
                      <a:srgbClr val="32325D"/>
                    </a:solidFill>
                    <a:latin typeface="Calibri" panose="020F0502020204030204" pitchFamily="34" charset="0"/>
                    <a:cs typeface="Calibri" panose="020F0502020204030204" pitchFamily="34" charset="0"/>
                  </a:rPr>
                  <a:t>7 66 33 24 18</a:t>
                </a:r>
                <a:endParaRPr lang="en-US" sz="1200" dirty="0">
                  <a:solidFill>
                    <a:srgbClr val="32325D"/>
                  </a:solidFill>
                  <a:latin typeface="Calibri" panose="020F0502020204030204" pitchFamily="34" charset="0"/>
                  <a:ea typeface="Titillium" charset="0"/>
                  <a:cs typeface="Calibri" panose="020F0502020204030204" pitchFamily="34" charset="0"/>
                </a:endParaRPr>
              </a:p>
              <a:p>
                <a:pPr>
                  <a:lnSpc>
                    <a:spcPct val="120000"/>
                  </a:lnSpc>
                </a:pPr>
                <a:r>
                  <a:rPr lang="en-US" sz="1200" dirty="0">
                    <a:solidFill>
                      <a:srgbClr val="32325D"/>
                    </a:solidFill>
                    <a:latin typeface="Calibri" panose="020F0502020204030204" pitchFamily="34" charset="0"/>
                    <a:ea typeface="Titillium" charset="0"/>
                    <a:cs typeface="Calibri" panose="020F0502020204030204" pitchFamily="34" charset="0"/>
                  </a:rPr>
                  <a:t>E-mail	: </a:t>
                </a:r>
                <a:r>
                  <a:rPr lang="en-US" sz="1200" dirty="0">
                    <a:solidFill>
                      <a:srgbClr val="32325D"/>
                    </a:solidFill>
                    <a:latin typeface="Calibri" panose="020F0502020204030204" pitchFamily="34" charset="0"/>
                    <a:ea typeface="Titillium" charset="0"/>
                    <a:cs typeface="Calibri" panose="020F0502020204030204" pitchFamily="34" charset="0"/>
                    <a:hlinkClick r:id="rId4">
                      <a:extLst>
                        <a:ext uri="{A12FA001-AC4F-418D-AE19-62706E023703}">
                          <ahyp:hlinkClr xmlns:ahyp="http://schemas.microsoft.com/office/drawing/2018/hyperlinkcolor" val="tx"/>
                        </a:ext>
                      </a:extLst>
                    </a:hlinkClick>
                  </a:rPr>
                  <a:t>cfaugeras@cfcim.org</a:t>
                </a:r>
                <a:endParaRPr lang="en-US" sz="1200" dirty="0">
                  <a:solidFill>
                    <a:srgbClr val="32325D"/>
                  </a:solidFill>
                  <a:latin typeface="Calibri" panose="020F0502020204030204" pitchFamily="34" charset="0"/>
                  <a:ea typeface="Titillium" charset="0"/>
                  <a:cs typeface="Calibri" panose="020F0502020204030204" pitchFamily="34" charset="0"/>
                </a:endParaRPr>
              </a:p>
              <a:p>
                <a:pPr>
                  <a:lnSpc>
                    <a:spcPct val="120000"/>
                  </a:lnSpc>
                </a:pPr>
                <a:r>
                  <a:rPr lang="en-US" sz="1200" dirty="0" err="1">
                    <a:solidFill>
                      <a:srgbClr val="32325D"/>
                    </a:solidFill>
                    <a:latin typeface="Calibri" panose="020F0502020204030204" pitchFamily="34" charset="0"/>
                    <a:ea typeface="Titillium" charset="0"/>
                    <a:cs typeface="Calibri" panose="020F0502020204030204" pitchFamily="34" charset="0"/>
                  </a:rPr>
                  <a:t>Adresse</a:t>
                </a:r>
                <a:r>
                  <a:rPr lang="en-US" sz="1200" dirty="0">
                    <a:solidFill>
                      <a:srgbClr val="32325D"/>
                    </a:solidFill>
                    <a:latin typeface="Calibri" panose="020F0502020204030204" pitchFamily="34" charset="0"/>
                    <a:ea typeface="Titillium" charset="0"/>
                    <a:cs typeface="Calibri" panose="020F0502020204030204" pitchFamily="34" charset="0"/>
                  </a:rPr>
                  <a:t>	: 15 avenue </a:t>
                </a:r>
                <a:r>
                  <a:rPr lang="en-US" sz="1200" dirty="0" err="1">
                    <a:solidFill>
                      <a:srgbClr val="32325D"/>
                    </a:solidFill>
                    <a:latin typeface="Calibri" panose="020F0502020204030204" pitchFamily="34" charset="0"/>
                    <a:ea typeface="Titillium" charset="0"/>
                    <a:cs typeface="Calibri" panose="020F0502020204030204" pitchFamily="34" charset="0"/>
                  </a:rPr>
                  <a:t>Mers</a:t>
                </a:r>
                <a:r>
                  <a:rPr lang="en-US" sz="1200" dirty="0">
                    <a:solidFill>
                      <a:srgbClr val="32325D"/>
                    </a:solidFill>
                    <a:latin typeface="Calibri" panose="020F0502020204030204" pitchFamily="34" charset="0"/>
                    <a:ea typeface="Titillium" charset="0"/>
                    <a:cs typeface="Calibri" panose="020F0502020204030204" pitchFamily="34" charset="0"/>
                  </a:rPr>
                  <a:t> Sultan</a:t>
                </a:r>
              </a:p>
              <a:p>
                <a:pPr>
                  <a:lnSpc>
                    <a:spcPct val="120000"/>
                  </a:lnSpc>
                </a:pPr>
                <a:r>
                  <a:rPr lang="en-US" sz="1200" dirty="0">
                    <a:solidFill>
                      <a:srgbClr val="32325D"/>
                    </a:solidFill>
                    <a:latin typeface="Calibri" panose="020F0502020204030204" pitchFamily="34" charset="0"/>
                    <a:ea typeface="Titillium" charset="0"/>
                    <a:cs typeface="Calibri" panose="020F0502020204030204" pitchFamily="34" charset="0"/>
                  </a:rPr>
                  <a:t>	  20130 Casablanca - Maroc</a:t>
                </a:r>
              </a:p>
            </p:txBody>
          </p:sp>
        </p:grpSp>
        <p:sp>
          <p:nvSpPr>
            <p:cNvPr id="16" name="Rectangle 15">
              <a:extLst>
                <a:ext uri="{FF2B5EF4-FFF2-40B4-BE49-F238E27FC236}">
                  <a16:creationId xmlns:a16="http://schemas.microsoft.com/office/drawing/2014/main" id="{51DB39E7-854C-4D46-91BF-FC695A9D440A}"/>
                </a:ext>
              </a:extLst>
            </p:cNvPr>
            <p:cNvSpPr/>
            <p:nvPr/>
          </p:nvSpPr>
          <p:spPr>
            <a:xfrm>
              <a:off x="3733799" y="2360151"/>
              <a:ext cx="2385730" cy="416516"/>
            </a:xfrm>
            <a:prstGeom prst="rect">
              <a:avLst/>
            </a:prstGeom>
          </p:spPr>
          <p:txBody>
            <a:bodyPr wrap="square">
              <a:spAutoFit/>
            </a:bodyPr>
            <a:lstStyle/>
            <a:p>
              <a:pPr>
                <a:lnSpc>
                  <a:spcPct val="80000"/>
                </a:lnSpc>
              </a:pPr>
              <a:r>
                <a:rPr lang="en-US" sz="1400" b="1" spc="150" dirty="0">
                  <a:solidFill>
                    <a:srgbClr val="32325D"/>
                  </a:solidFill>
                  <a:latin typeface="Calibri" panose="020F0502020204030204" pitchFamily="34" charset="0"/>
                  <a:cs typeface="Calibri" panose="020F0502020204030204" pitchFamily="34" charset="0"/>
                </a:rPr>
                <a:t>Clément FAUGERAS</a:t>
              </a:r>
            </a:p>
            <a:p>
              <a:pPr>
                <a:lnSpc>
                  <a:spcPct val="150000"/>
                </a:lnSpc>
              </a:pPr>
              <a:r>
                <a:rPr lang="en-US" sz="1400" dirty="0">
                  <a:solidFill>
                    <a:schemeClr val="tx1">
                      <a:alpha val="60000"/>
                    </a:schemeClr>
                  </a:solidFill>
                  <a:latin typeface="Calibri" panose="020F0502020204030204" pitchFamily="34" charset="0"/>
                  <a:cs typeface="Calibri" panose="020F0502020204030204" pitchFamily="34" charset="0"/>
                </a:rPr>
                <a:t>Chargé de Missions – </a:t>
              </a:r>
              <a:r>
                <a:rPr lang="fr-FR" sz="1400" dirty="0" err="1">
                  <a:solidFill>
                    <a:schemeClr val="tx1">
                      <a:alpha val="60000"/>
                    </a:schemeClr>
                  </a:solidFill>
                  <a:latin typeface="Calibri" panose="020F0502020204030204" pitchFamily="34" charset="0"/>
                  <a:cs typeface="Calibri" panose="020F0502020204030204" pitchFamily="34" charset="0"/>
                </a:rPr>
                <a:t>Kluster</a:t>
              </a:r>
              <a:r>
                <a:rPr lang="fr-FR" sz="1400" dirty="0">
                  <a:solidFill>
                    <a:schemeClr val="tx1">
                      <a:alpha val="60000"/>
                    </a:schemeClr>
                  </a:solidFill>
                  <a:latin typeface="Calibri" panose="020F0502020204030204" pitchFamily="34" charset="0"/>
                  <a:cs typeface="Calibri" panose="020F0502020204030204" pitchFamily="34" charset="0"/>
                </a:rPr>
                <a:t> CFCIM</a:t>
              </a:r>
              <a:endParaRPr lang="en-US" sz="1400" dirty="0">
                <a:solidFill>
                  <a:schemeClr val="tx1">
                    <a:alpha val="60000"/>
                  </a:schemeClr>
                </a:solidFill>
                <a:latin typeface="Calibri" panose="020F0502020204030204" pitchFamily="34" charset="0"/>
                <a:cs typeface="Calibri" panose="020F0502020204030204" pitchFamily="34" charset="0"/>
              </a:endParaRPr>
            </a:p>
          </p:txBody>
        </p:sp>
      </p:grpSp>
      <p:pic>
        <p:nvPicPr>
          <p:cNvPr id="19" name="Image 18" descr="Une image contenant personne, homme, miroir, regardant&#10;&#10;Description générée automatiquement">
            <a:extLst>
              <a:ext uri="{FF2B5EF4-FFF2-40B4-BE49-F238E27FC236}">
                <a16:creationId xmlns:a16="http://schemas.microsoft.com/office/drawing/2014/main" id="{E00EB05B-2CFD-5143-B4A7-DFFE9B0A8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549" y="1787854"/>
            <a:ext cx="2490916" cy="2490916"/>
          </a:xfrm>
          <a:prstGeom prst="rect">
            <a:avLst/>
          </a:prstGeom>
        </p:spPr>
      </p:pic>
      <p:sp>
        <p:nvSpPr>
          <p:cNvPr id="21" name="TextBox 37">
            <a:extLst>
              <a:ext uri="{FF2B5EF4-FFF2-40B4-BE49-F238E27FC236}">
                <a16:creationId xmlns:a16="http://schemas.microsoft.com/office/drawing/2014/main" id="{869DEE77-D6FC-3245-AD7F-3FE3A7E2F9E4}"/>
              </a:ext>
            </a:extLst>
          </p:cNvPr>
          <p:cNvSpPr txBox="1"/>
          <p:nvPr/>
        </p:nvSpPr>
        <p:spPr>
          <a:xfrm>
            <a:off x="487292" y="830560"/>
            <a:ext cx="4932784" cy="646331"/>
          </a:xfrm>
          <a:prstGeom prst="rect">
            <a:avLst/>
          </a:prstGeom>
          <a:noFill/>
          <a:effectLst/>
        </p:spPr>
        <p:txBody>
          <a:bodyPr wrap="square" rtlCol="0">
            <a:spAutoFit/>
          </a:bodyPr>
          <a:lstStyle/>
          <a:p>
            <a:r>
              <a:rPr lang="en-US" sz="3600" spc="300" dirty="0">
                <a:solidFill>
                  <a:srgbClr val="003A65"/>
                </a:solidFill>
                <a:latin typeface="Raleway Black" panose="020B0A03030101060003" pitchFamily="34" charset="0"/>
              </a:rPr>
              <a:t>VOTRE </a:t>
            </a:r>
            <a:r>
              <a:rPr lang="en-US" sz="3600" spc="300" dirty="0">
                <a:solidFill>
                  <a:srgbClr val="D91D49"/>
                </a:solidFill>
                <a:latin typeface="Raleway Black" panose="020B0A03030101060003" pitchFamily="34" charset="0"/>
              </a:rPr>
              <a:t>CONTACT</a:t>
            </a:r>
          </a:p>
        </p:txBody>
      </p:sp>
      <p:cxnSp>
        <p:nvCxnSpPr>
          <p:cNvPr id="22" name="Straight Connector 39">
            <a:extLst>
              <a:ext uri="{FF2B5EF4-FFF2-40B4-BE49-F238E27FC236}">
                <a16:creationId xmlns:a16="http://schemas.microsoft.com/office/drawing/2014/main" id="{C9B17493-4A12-ED45-A7A7-05D5F12415C3}"/>
              </a:ext>
            </a:extLst>
          </p:cNvPr>
          <p:cNvCxnSpPr>
            <a:cxnSpLocks/>
          </p:cNvCxnSpPr>
          <p:nvPr/>
        </p:nvCxnSpPr>
        <p:spPr>
          <a:xfrm flipH="1">
            <a:off x="-171456" y="968960"/>
            <a:ext cx="522513" cy="0"/>
          </a:xfrm>
          <a:prstGeom prst="line">
            <a:avLst/>
          </a:prstGeom>
          <a:ln w="19050">
            <a:solidFill>
              <a:srgbClr val="D91D49"/>
            </a:solidFill>
          </a:ln>
        </p:spPr>
        <p:style>
          <a:lnRef idx="1">
            <a:schemeClr val="accent1"/>
          </a:lnRef>
          <a:fillRef idx="0">
            <a:schemeClr val="accent1"/>
          </a:fillRef>
          <a:effectRef idx="0">
            <a:schemeClr val="accent1"/>
          </a:effectRef>
          <a:fontRef idx="minor">
            <a:schemeClr val="tx1"/>
          </a:fontRef>
        </p:style>
      </p:cxnSp>
      <p:pic>
        <p:nvPicPr>
          <p:cNvPr id="11" name="Picture 2" descr="Profile photo of Francois MARCHAL">
            <a:extLst>
              <a:ext uri="{FF2B5EF4-FFF2-40B4-BE49-F238E27FC236}">
                <a16:creationId xmlns:a16="http://schemas.microsoft.com/office/drawing/2014/main" id="{3CBE7367-7719-4463-AA09-4DD70C26E7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417" y="2096771"/>
            <a:ext cx="2089235" cy="2089235"/>
          </a:xfrm>
          <a:prstGeom prst="flowChartConnector">
            <a:avLst/>
          </a:prstGeom>
          <a:noFill/>
          <a:extLst>
            <a:ext uri="{909E8E84-426E-40DD-AFC4-6F175D3DCCD1}">
              <a14:hiddenFill xmlns:a14="http://schemas.microsoft.com/office/drawing/2010/main">
                <a:solidFill>
                  <a:srgbClr val="FFFFFF"/>
                </a:solidFill>
              </a14:hiddenFill>
            </a:ext>
          </a:extLst>
        </p:spPr>
      </p:pic>
      <p:grpSp>
        <p:nvGrpSpPr>
          <p:cNvPr id="23" name="Groupe 22">
            <a:extLst>
              <a:ext uri="{FF2B5EF4-FFF2-40B4-BE49-F238E27FC236}">
                <a16:creationId xmlns:a16="http://schemas.microsoft.com/office/drawing/2014/main" id="{5F44ACCF-DC60-4092-AA14-0DD0A3A107F7}"/>
              </a:ext>
            </a:extLst>
          </p:cNvPr>
          <p:cNvGrpSpPr/>
          <p:nvPr/>
        </p:nvGrpSpPr>
        <p:grpSpPr>
          <a:xfrm>
            <a:off x="2402603" y="4565248"/>
            <a:ext cx="3174853" cy="554383"/>
            <a:chOff x="3733799" y="2360151"/>
            <a:chExt cx="2586207" cy="416516"/>
          </a:xfrm>
        </p:grpSpPr>
        <p:sp>
          <p:nvSpPr>
            <p:cNvPr id="26" name="TextBox 10">
              <a:extLst>
                <a:ext uri="{FF2B5EF4-FFF2-40B4-BE49-F238E27FC236}">
                  <a16:creationId xmlns:a16="http://schemas.microsoft.com/office/drawing/2014/main" id="{83363729-C7DA-4DB1-8B45-46453E1556F1}"/>
                </a:ext>
              </a:extLst>
            </p:cNvPr>
            <p:cNvSpPr txBox="1"/>
            <p:nvPr/>
          </p:nvSpPr>
          <p:spPr>
            <a:xfrm>
              <a:off x="3733800" y="2419351"/>
              <a:ext cx="2586206" cy="156966"/>
            </a:xfrm>
            <a:prstGeom prst="rect">
              <a:avLst/>
            </a:prstGeom>
            <a:noFill/>
          </p:spPr>
          <p:txBody>
            <a:bodyPr wrap="square" lIns="0" tIns="0" rIns="0" bIns="0" rtlCol="0">
              <a:spAutoFit/>
            </a:bodyPr>
            <a:lstStyle/>
            <a:p>
              <a:pPr>
                <a:lnSpc>
                  <a:spcPct val="80000"/>
                </a:lnSpc>
              </a:pPr>
              <a:endParaRPr lang="en-US" sz="1200" b="1" spc="150" dirty="0">
                <a:latin typeface="Titillium" charset="0"/>
                <a:ea typeface="Titillium" charset="0"/>
                <a:cs typeface="Titillium" charset="0"/>
              </a:endParaRPr>
            </a:p>
          </p:txBody>
        </p:sp>
        <p:sp>
          <p:nvSpPr>
            <p:cNvPr id="25" name="Rectangle 24">
              <a:extLst>
                <a:ext uri="{FF2B5EF4-FFF2-40B4-BE49-F238E27FC236}">
                  <a16:creationId xmlns:a16="http://schemas.microsoft.com/office/drawing/2014/main" id="{E5ABDACD-73EE-4DC8-BE13-DABD8DC30060}"/>
                </a:ext>
              </a:extLst>
            </p:cNvPr>
            <p:cNvSpPr/>
            <p:nvPr/>
          </p:nvSpPr>
          <p:spPr>
            <a:xfrm>
              <a:off x="3733799" y="2360151"/>
              <a:ext cx="2385730" cy="416516"/>
            </a:xfrm>
            <a:prstGeom prst="rect">
              <a:avLst/>
            </a:prstGeom>
          </p:spPr>
          <p:txBody>
            <a:bodyPr wrap="square">
              <a:spAutoFit/>
            </a:bodyPr>
            <a:lstStyle/>
            <a:p>
              <a:pPr>
                <a:lnSpc>
                  <a:spcPct val="80000"/>
                </a:lnSpc>
              </a:pPr>
              <a:r>
                <a:rPr lang="en-US" sz="1400" b="1" spc="150" dirty="0">
                  <a:solidFill>
                    <a:srgbClr val="32325D"/>
                  </a:solidFill>
                  <a:latin typeface="Calibri" panose="020F0502020204030204" pitchFamily="34" charset="0"/>
                  <a:cs typeface="Calibri" panose="020F0502020204030204" pitchFamily="34" charset="0"/>
                </a:rPr>
                <a:t>François MARCHAL</a:t>
              </a:r>
            </a:p>
            <a:p>
              <a:pPr>
                <a:lnSpc>
                  <a:spcPct val="150000"/>
                </a:lnSpc>
              </a:pPr>
              <a:r>
                <a:rPr lang="fr-FR" sz="1400" dirty="0">
                  <a:solidFill>
                    <a:schemeClr val="tx1">
                      <a:alpha val="60000"/>
                    </a:schemeClr>
                  </a:solidFill>
                  <a:latin typeface="Calibri" panose="020F0502020204030204" pitchFamily="34" charset="0"/>
                  <a:cs typeface="Calibri" panose="020F0502020204030204" pitchFamily="34" charset="0"/>
                </a:rPr>
                <a:t>Président du Kluster CFCIM</a:t>
              </a:r>
              <a:endParaRPr lang="en-US" sz="1400" dirty="0">
                <a:solidFill>
                  <a:schemeClr val="tx1">
                    <a:alpha val="6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36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3288</TotalTime>
  <Words>690</Words>
  <Application>Microsoft Office PowerPoint</Application>
  <PresentationFormat>Grand écran</PresentationFormat>
  <Paragraphs>76</Paragraphs>
  <Slides>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vt:i4>
      </vt:variant>
    </vt:vector>
  </HeadingPairs>
  <TitlesOfParts>
    <vt:vector size="17" baseType="lpstr">
      <vt:lpstr>Arial</vt:lpstr>
      <vt:lpstr>Calibri</vt:lpstr>
      <vt:lpstr>Lato</vt:lpstr>
      <vt:lpstr>Open Sans</vt:lpstr>
      <vt:lpstr>Raleway</vt:lpstr>
      <vt:lpstr>Raleway </vt:lpstr>
      <vt:lpstr>Raleway Black</vt:lpstr>
      <vt:lpstr>Titillium</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Lufti Nurfahmi</dc:creator>
  <cp:lastModifiedBy>Clément FAUGERAS</cp:lastModifiedBy>
  <cp:revision>232</cp:revision>
  <cp:lastPrinted>2021-06-23T10:49:02Z</cp:lastPrinted>
  <dcterms:created xsi:type="dcterms:W3CDTF">2020-12-26T02:30:57Z</dcterms:created>
  <dcterms:modified xsi:type="dcterms:W3CDTF">2021-11-16T09:39:04Z</dcterms:modified>
</cp:coreProperties>
</file>